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4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5D0C3D7-4A60-4EA9-8FDF-EA9415901FCB}" type="datetimeFigureOut">
              <a:rPr lang="en-US" smtClean="0"/>
              <a:t>02.12.2023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131590"/>
            <a:ext cx="7200800" cy="97155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Интеграция API </a:t>
            </a:r>
            <a:r>
              <a:rPr lang="ru-RU" dirty="0" err="1"/>
              <a:t>chatgpt</a:t>
            </a:r>
            <a:r>
              <a:rPr lang="ru-RU" dirty="0"/>
              <a:t> в диалоговую систему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Z:\home\andrey05\Pictures\Screenshot_20231202_12142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33"/>
          <a:stretch/>
        </p:blipFill>
        <p:spPr bwMode="auto">
          <a:xfrm>
            <a:off x="929142" y="838417"/>
            <a:ext cx="7285715" cy="17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Z:\home\andrey05\Pictures\Screenshot_20231202_12142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58"/>
          <a:stretch/>
        </p:blipFill>
        <p:spPr bwMode="auto">
          <a:xfrm>
            <a:off x="929141" y="2521003"/>
            <a:ext cx="7285715" cy="8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Z:\home\andrey05\Pictures\Screenshot_20231202_12124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17279" r="29282" b="14407"/>
          <a:stretch/>
        </p:blipFill>
        <p:spPr bwMode="auto">
          <a:xfrm>
            <a:off x="1907704" y="771550"/>
            <a:ext cx="5393932" cy="35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Демонстрация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Z:\home\andrey05\Downloads\42b9ae001c4d9be14151231f0e8e1d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" y="19155"/>
            <a:ext cx="9123274" cy="512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53</TotalTime>
  <Words>9</Words>
  <Application>Microsoft Office PowerPoint</Application>
  <PresentationFormat>Экран (16:9)</PresentationFormat>
  <Paragraphs>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Кутюр</vt:lpstr>
      <vt:lpstr>Интеграция API chatgpt в диалоговую систему </vt:lpstr>
      <vt:lpstr>Презентация PowerPoint</vt:lpstr>
      <vt:lpstr>Презентация PowerPoint</vt:lpstr>
      <vt:lpstr>Демонстрация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диалогового интерфейса </dc:title>
  <dc:creator>andrey05</dc:creator>
  <cp:lastModifiedBy>andrey05</cp:lastModifiedBy>
  <cp:revision>12</cp:revision>
  <dcterms:created xsi:type="dcterms:W3CDTF">2023-11-25T08:39:10Z</dcterms:created>
  <dcterms:modified xsi:type="dcterms:W3CDTF">2023-12-02T10:13:49Z</dcterms:modified>
</cp:coreProperties>
</file>