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4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A930AFA-2F5D-4F2A-A086-44CB18901BCB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09406B8-1403-42C4-9C88-8216E2E6F3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1131590"/>
            <a:ext cx="3384376" cy="9715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Frostbite AI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Поляков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Андрей</a:t>
            </a:r>
            <a:r>
              <a:rPr lang="en-US" dirty="0" smtClean="0">
                <a:latin typeface="Algerian" pitchFamily="82" charset="0"/>
              </a:rPr>
              <a:t> и </a:t>
            </a:r>
            <a:r>
              <a:rPr lang="en-US" dirty="0" err="1" smtClean="0">
                <a:latin typeface="Algerian" pitchFamily="82" charset="0"/>
              </a:rPr>
              <a:t>Шахнович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Дмитрий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6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1995686"/>
            <a:ext cx="6400800" cy="514350"/>
          </a:xfrm>
        </p:spPr>
        <p:txBody>
          <a:bodyPr>
            <a:noAutofit/>
          </a:bodyPr>
          <a:lstStyle/>
          <a:p>
            <a:r>
              <a:rPr lang="ru-RU" sz="2800" dirty="0" smtClean="0"/>
              <a:t>1)Разработка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 </a:t>
            </a:r>
            <a:r>
              <a:rPr lang="ru-RU" sz="2800" dirty="0"/>
              <a:t>сюжета</a:t>
            </a:r>
            <a:r>
              <a:rPr lang="ru-RU" sz="2800" dirty="0"/>
              <a:t> </a:t>
            </a:r>
            <a:endParaRPr lang="en-US" sz="2800" dirty="0"/>
          </a:p>
        </p:txBody>
      </p:sp>
      <p:pic>
        <p:nvPicPr>
          <p:cNvPr id="4" name="Picture 2" descr="Z:\home\andrey05\Downloads\1625897314_29-kartinkin-com-p-derevnya-zimoi-art-art-krasivo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5998"/>
            <a:ext cx="4248472" cy="32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60648" y="1707654"/>
            <a:ext cx="6400800" cy="514350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2)Разработка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интерфейса </a:t>
            </a:r>
            <a:endParaRPr lang="en-US" sz="2000" dirty="0"/>
          </a:p>
        </p:txBody>
      </p:sp>
      <p:pic>
        <p:nvPicPr>
          <p:cNvPr id="2050" name="Picture 2" descr="Z:\home\andrey05\Pictures\Screenshot_20231110_1709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/>
          <a:stretch/>
        </p:blipFill>
        <p:spPr bwMode="auto">
          <a:xfrm>
            <a:off x="3059832" y="875571"/>
            <a:ext cx="4995345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28600" y="1851670"/>
            <a:ext cx="6400800" cy="514350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3)Создание карты</a:t>
            </a:r>
            <a:r>
              <a:rPr lang="ru-RU" sz="2000" dirty="0" smtClean="0"/>
              <a:t>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персонажей </a:t>
            </a:r>
            <a:endParaRPr lang="en-US" sz="2000" dirty="0"/>
          </a:p>
        </p:txBody>
      </p:sp>
      <p:pic>
        <p:nvPicPr>
          <p:cNvPr id="3074" name="Picture 2" descr="Z:\home\andrey05\Pictures\Screenshot_20231110_1710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248472" cy="36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60648" y="1779662"/>
            <a:ext cx="6400800" cy="51435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4)Настройка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chatgpt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4098" name="Picture 2" descr="Z:\home\andrey05\Downloads\a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5486"/>
            <a:ext cx="3410115" cy="45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8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260648" y="1851670"/>
            <a:ext cx="6400800" cy="514350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5)Интеграция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 </a:t>
            </a:r>
            <a:r>
              <a:rPr lang="ru-RU" sz="2000" dirty="0"/>
              <a:t>интерфейс</a:t>
            </a:r>
            <a:r>
              <a:rPr lang="ru-RU" sz="2000" dirty="0"/>
              <a:t> </a:t>
            </a:r>
            <a:endParaRPr lang="en-US" sz="2000" dirty="0"/>
          </a:p>
        </p:txBody>
      </p:sp>
      <p:pic>
        <p:nvPicPr>
          <p:cNvPr id="5122" name="Picture 2" descr="Z:\home\andrey05\Downloads\downloa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54" y="843558"/>
            <a:ext cx="3359364" cy="335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13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home\andrey05\Downloads\42b9ae001c4d9be14151231f0e8e1d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" y="29607"/>
            <a:ext cx="9123630" cy="5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1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17</TotalTime>
  <Words>14</Words>
  <Application>Microsoft Office PowerPoint</Application>
  <PresentationFormat>Экран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Кутюр</vt:lpstr>
      <vt:lpstr>Frostbite AI</vt:lpstr>
      <vt:lpstr>1)Разработка  сюжета </vt:lpstr>
      <vt:lpstr>2)Разработка интерфейса </vt:lpstr>
      <vt:lpstr>3)Создание карты, персонажей </vt:lpstr>
      <vt:lpstr>4)Настройка chatgpt </vt:lpstr>
      <vt:lpstr>5)Интеграция в интерфейс 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Frostbite AI</dc:title>
  <dc:creator>andrey05</dc:creator>
  <cp:lastModifiedBy>andrey05</cp:lastModifiedBy>
  <cp:revision>3</cp:revision>
  <dcterms:created xsi:type="dcterms:W3CDTF">2023-11-10T13:59:10Z</dcterms:created>
  <dcterms:modified xsi:type="dcterms:W3CDTF">2023-11-10T14:16:42Z</dcterms:modified>
</cp:coreProperties>
</file>