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40" y="-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394460"/>
            <a:ext cx="6400800" cy="9715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100834"/>
            <a:ext cx="9144000" cy="69951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71750"/>
            <a:ext cx="6400800" cy="5715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B01AAEEC-F58E-4028-B8A8-B544966FC4C0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E04C-B87D-4574-83EE-9E9425B55F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AEEC-F58E-4028-B8A8-B544966FC4C0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E04C-B87D-4574-83EE-9E9425B55F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06781"/>
            <a:ext cx="1295400" cy="32385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914400"/>
            <a:ext cx="5181600" cy="32004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AEEC-F58E-4028-B8A8-B544966FC4C0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E04C-B87D-4574-83EE-9E9425B55F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8800"/>
            <a:ext cx="6400800" cy="22860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AEEC-F58E-4028-B8A8-B544966FC4C0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E04C-B87D-4574-83EE-9E9425B55F3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213866"/>
            <a:ext cx="9144000" cy="6995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AEEC-F58E-4028-B8A8-B544966FC4C0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E04C-B87D-4574-83EE-9E9425B55F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013347"/>
            <a:ext cx="9144000" cy="6995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557701"/>
            <a:ext cx="6248400" cy="1092280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127760"/>
            <a:ext cx="6248400" cy="1175147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013347"/>
            <a:ext cx="9144000" cy="6995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1828800"/>
            <a:ext cx="3124200" cy="23431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AEEC-F58E-4028-B8A8-B544966FC4C0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E04C-B87D-4574-83EE-9E9425B55F3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1828800"/>
            <a:ext cx="3124200" cy="23431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213866"/>
            <a:ext cx="9144000" cy="6995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213866"/>
            <a:ext cx="9144000" cy="699516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114550"/>
            <a:ext cx="3124200" cy="2057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114550"/>
            <a:ext cx="3124200" cy="2057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771651"/>
            <a:ext cx="3125788" cy="338504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769364"/>
            <a:ext cx="3127375" cy="336042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AEEC-F58E-4028-B8A8-B544966FC4C0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E04C-B87D-4574-83EE-9E9425B55F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AEEC-F58E-4028-B8A8-B544966FC4C0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E04C-B87D-4574-83EE-9E9425B55F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213866"/>
            <a:ext cx="9144000" cy="6995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AEEC-F58E-4028-B8A8-B544966FC4C0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E04C-B87D-4574-83EE-9E9425B55F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2" y="1257300"/>
            <a:ext cx="2819399" cy="44958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2" y="1706880"/>
            <a:ext cx="2819399" cy="217932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AEEC-F58E-4028-B8A8-B544966FC4C0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E04C-B87D-4574-83EE-9E9425B55F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257300"/>
            <a:ext cx="3276600" cy="2628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385316"/>
            <a:ext cx="3090672" cy="2318004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257300"/>
            <a:ext cx="2819400" cy="44958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428750"/>
            <a:ext cx="2971800" cy="222885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707642"/>
            <a:ext cx="2819400" cy="21564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AEEC-F58E-4028-B8A8-B544966FC4C0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E04C-B87D-4574-83EE-9E9425B55F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971550"/>
            <a:ext cx="6400800" cy="51435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543050"/>
            <a:ext cx="6400800" cy="2571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4767263"/>
            <a:ext cx="2133600" cy="2738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B01AAEEC-F58E-4028-B8A8-B544966FC4C0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4767263"/>
            <a:ext cx="3200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477316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383E04C-B87D-4574-83EE-9E9425B55F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карты и движения персонажа 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З</a:t>
            </a:r>
            <a:r>
              <a:rPr lang="en-US" dirty="0" err="1" smtClean="0"/>
              <a:t>адача</a:t>
            </a:r>
            <a:r>
              <a:rPr lang="en-US" dirty="0" smtClean="0"/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4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971550"/>
            <a:ext cx="6400800" cy="736104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latin typeface="Algerian" pitchFamily="82" charset="0"/>
              </a:rPr>
              <a:t>Создание</a:t>
            </a:r>
            <a:r>
              <a:rPr lang="en-US" sz="2400" dirty="0" smtClean="0">
                <a:latin typeface="Algerian" pitchFamily="82" charset="0"/>
              </a:rPr>
              <a:t> </a:t>
            </a:r>
            <a:r>
              <a:rPr lang="en-US" sz="2400" dirty="0" err="1" smtClean="0">
                <a:latin typeface="Algerian" pitchFamily="82" charset="0"/>
              </a:rPr>
              <a:t>карты</a:t>
            </a:r>
            <a:r>
              <a:rPr lang="en-US" sz="2400" dirty="0" smtClean="0">
                <a:latin typeface="Algerian" pitchFamily="82" charset="0"/>
              </a:rPr>
              <a:t> в </a:t>
            </a:r>
            <a:r>
              <a:rPr lang="en-US" sz="2400" dirty="0" err="1" smtClean="0">
                <a:latin typeface="Algerian" pitchFamily="82" charset="0"/>
              </a:rPr>
              <a:t>формате</a:t>
            </a:r>
            <a:r>
              <a:rPr lang="en-US" sz="2400" dirty="0" smtClean="0">
                <a:latin typeface="Algerian" pitchFamily="82" charset="0"/>
              </a:rPr>
              <a:t> </a:t>
            </a:r>
            <a:r>
              <a:rPr lang="en-US" sz="2400" dirty="0" err="1" smtClean="0">
                <a:latin typeface="Algerian" pitchFamily="82" charset="0"/>
              </a:rPr>
              <a:t>текстового</a:t>
            </a:r>
            <a:r>
              <a:rPr lang="en-US" sz="2400" dirty="0" smtClean="0">
                <a:latin typeface="Algerian" pitchFamily="82" charset="0"/>
              </a:rPr>
              <a:t> </a:t>
            </a:r>
            <a:r>
              <a:rPr lang="en-US" sz="2400" dirty="0" err="1" smtClean="0">
                <a:latin typeface="Algerian" pitchFamily="82" charset="0"/>
              </a:rPr>
              <a:t>файла</a:t>
            </a:r>
            <a:endParaRPr lang="en-US" sz="2400" dirty="0">
              <a:latin typeface="Algerian" pitchFamily="82" charset="0"/>
            </a:endParaRPr>
          </a:p>
        </p:txBody>
      </p:sp>
      <p:pic>
        <p:nvPicPr>
          <p:cNvPr id="1026" name="Picture 2" descr="Z:\home\andrey05\Pictures\Screenshot_20231117_2155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719728"/>
            <a:ext cx="3816424" cy="342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08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195486"/>
            <a:ext cx="6400800" cy="107439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Algerian" pitchFamily="82" charset="0"/>
              </a:rPr>
              <a:t>Отрисовка</a:t>
            </a:r>
            <a:r>
              <a:rPr lang="en-US" sz="2800" dirty="0" smtClean="0">
                <a:latin typeface="Algerian" pitchFamily="82" charset="0"/>
              </a:rPr>
              <a:t> </a:t>
            </a:r>
            <a:r>
              <a:rPr lang="en-US" sz="2800" dirty="0" err="1" smtClean="0">
                <a:latin typeface="Algerian" pitchFamily="82" charset="0"/>
              </a:rPr>
              <a:t>карты</a:t>
            </a:r>
            <a:endParaRPr lang="en-US" sz="2800" dirty="0">
              <a:latin typeface="Algerian" pitchFamily="82" charset="0"/>
            </a:endParaRPr>
          </a:p>
        </p:txBody>
      </p:sp>
      <p:pic>
        <p:nvPicPr>
          <p:cNvPr id="2051" name="Picture 3" descr="Z:\home\andrey05\Pictures\Screenshot_20231117_2259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369091"/>
            <a:ext cx="3768560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77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771550"/>
            <a:ext cx="6400800" cy="514350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latin typeface="Algerian" pitchFamily="82" charset="0"/>
              </a:rPr>
              <a:t>Движение</a:t>
            </a:r>
            <a:r>
              <a:rPr lang="en-US" sz="2800" dirty="0" smtClean="0">
                <a:latin typeface="Algerian" pitchFamily="82" charset="0"/>
              </a:rPr>
              <a:t> </a:t>
            </a:r>
            <a:r>
              <a:rPr lang="en-US" sz="2800" dirty="0" err="1" smtClean="0">
                <a:latin typeface="Algerian" pitchFamily="82" charset="0"/>
              </a:rPr>
              <a:t>персонажа</a:t>
            </a:r>
            <a:endParaRPr lang="en-US" sz="2800" dirty="0">
              <a:latin typeface="Algerian" pitchFamily="82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275606"/>
            <a:ext cx="4102443" cy="300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00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7963" y="915566"/>
            <a:ext cx="6400800" cy="664096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latin typeface="Algerian" pitchFamily="82" charset="0"/>
              </a:rPr>
              <a:t>Взаимодействие</a:t>
            </a:r>
            <a:r>
              <a:rPr lang="en-US" sz="2400" dirty="0" smtClean="0">
                <a:latin typeface="Algerian" pitchFamily="82" charset="0"/>
              </a:rPr>
              <a:t> </a:t>
            </a:r>
            <a:r>
              <a:rPr lang="en-US" sz="2400" dirty="0" err="1" smtClean="0">
                <a:latin typeface="Algerian" pitchFamily="82" charset="0"/>
              </a:rPr>
              <a:t>персонажа</a:t>
            </a:r>
            <a:r>
              <a:rPr lang="en-US" sz="2400" dirty="0" smtClean="0">
                <a:latin typeface="Algerian" pitchFamily="82" charset="0"/>
              </a:rPr>
              <a:t> с </a:t>
            </a:r>
            <a:r>
              <a:rPr lang="en-US" sz="2400" dirty="0" err="1" smtClean="0">
                <a:latin typeface="Algerian" pitchFamily="82" charset="0"/>
              </a:rPr>
              <a:t>картой</a:t>
            </a:r>
            <a:endParaRPr lang="en-US" sz="2400" dirty="0">
              <a:latin typeface="Algerian" pitchFamily="82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707654"/>
            <a:ext cx="4337222" cy="296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383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утюр">
  <a:themeElements>
    <a:clrScheme name="Кутюр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Смокинг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Кутюр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86</TotalTime>
  <Words>22</Words>
  <Application>Microsoft Office PowerPoint</Application>
  <PresentationFormat>Экран (16:9)</PresentationFormat>
  <Paragraphs>6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Кутюр</vt:lpstr>
      <vt:lpstr>Разработка карты и движения персонажа </vt:lpstr>
      <vt:lpstr>Создание карты в формате текстового файла</vt:lpstr>
      <vt:lpstr>Отрисовка карты</vt:lpstr>
      <vt:lpstr>Движение персонажа</vt:lpstr>
      <vt:lpstr>Взаимодействие персонажа с картой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карты и движения персонажа </dc:title>
  <dc:creator>andrey05</dc:creator>
  <cp:lastModifiedBy>andrey05</cp:lastModifiedBy>
  <cp:revision>3</cp:revision>
  <dcterms:created xsi:type="dcterms:W3CDTF">2023-11-17T18:48:36Z</dcterms:created>
  <dcterms:modified xsi:type="dcterms:W3CDTF">2023-11-17T20:39:49Z</dcterms:modified>
</cp:coreProperties>
</file>