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634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36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16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9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2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01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3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0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3581-2BA5-498C-AECF-6DED03B31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961" y="260858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тела брошенного под углом к горизонту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F9632-EF2D-4D02-9597-CD1236244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915" y="4587875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Автор: Шахнович Дмитрий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400256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43396-B821-44E6-A2E3-C4B3E963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6F535-0794-4804-8718-52C0D821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работы является написание программы с графическим интерфейсом для решения и визуализации задачи тела, брошенного под углом горизонту, для шарообразного тела.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Обобщение физического решения задачи</a:t>
            </a:r>
          </a:p>
          <a:p>
            <a:r>
              <a:rPr lang="ru-RU" dirty="0"/>
              <a:t>Реализация решения задачи на языке </a:t>
            </a:r>
            <a:r>
              <a:rPr lang="en-US" dirty="0"/>
              <a:t>Python </a:t>
            </a:r>
            <a:r>
              <a:rPr lang="ru-RU" dirty="0"/>
              <a:t>по заданным данным</a:t>
            </a:r>
          </a:p>
          <a:p>
            <a:r>
              <a:rPr lang="ru-RU" dirty="0"/>
              <a:t>Создание графического интерфейса</a:t>
            </a:r>
          </a:p>
          <a:p>
            <a:r>
              <a:rPr lang="ru-RU" dirty="0"/>
              <a:t>Объединение интерфейса и решения задачи в единый программный комплекс</a:t>
            </a:r>
          </a:p>
        </p:txBody>
      </p:sp>
    </p:spTree>
    <p:extLst>
      <p:ext uri="{BB962C8B-B14F-4D97-AF65-F5344CB8AC3E}">
        <p14:creationId xmlns:p14="http://schemas.microsoft.com/office/powerpoint/2010/main" val="36588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FB3E9-035A-4400-AB75-E371186E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Постановка</a:t>
            </a:r>
            <a:r>
              <a:rPr lang="en-US" sz="2800" dirty="0"/>
              <a:t> </a:t>
            </a:r>
            <a:r>
              <a:rPr lang="en-US" sz="2800" dirty="0" err="1"/>
              <a:t>задачи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1F80B-EF59-4DE7-9497-1B16EA79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276081"/>
            <a:ext cx="6900380" cy="430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B6BFF-8DE7-452B-BB83-3432F3EACBA1}"/>
              </a:ext>
            </a:extLst>
          </p:cNvPr>
          <p:cNvSpPr txBox="1"/>
          <p:nvPr/>
        </p:nvSpPr>
        <p:spPr>
          <a:xfrm>
            <a:off x="8411590" y="223159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Пример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задачи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внешней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баллистики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Пушка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стреляющая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сферическими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ядрами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сообщает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им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начальную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скорость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400 м/с.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Определить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траекторию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полета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снаряда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при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стрельбе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под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углом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в 35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градусов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к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горизонту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Поле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силы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тяжести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считать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однородным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кривизной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Земли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пренебречь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67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B2132-9384-4E63-863B-D9B640F9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 err="1"/>
              <a:t>Решение</a:t>
            </a:r>
            <a:r>
              <a:rPr lang="en-US" sz="3100" dirty="0"/>
              <a:t> </a:t>
            </a:r>
            <a:r>
              <a:rPr lang="en-US" sz="3100" dirty="0" err="1"/>
              <a:t>без</a:t>
            </a:r>
            <a:r>
              <a:rPr lang="en-US" sz="3100" dirty="0"/>
              <a:t> </a:t>
            </a:r>
            <a:r>
              <a:rPr lang="en-US" sz="3100" dirty="0" err="1"/>
              <a:t>учёта</a:t>
            </a:r>
            <a:r>
              <a:rPr lang="en-US" sz="3100" dirty="0"/>
              <a:t> </a:t>
            </a:r>
            <a:r>
              <a:rPr lang="en-US" sz="3100" dirty="0" err="1"/>
              <a:t>сопротивления</a:t>
            </a:r>
            <a:r>
              <a:rPr lang="en-US" sz="3100" dirty="0"/>
              <a:t> </a:t>
            </a:r>
            <a:r>
              <a:rPr lang="en-US" sz="3100" dirty="0" err="1"/>
              <a:t>воздуха</a:t>
            </a:r>
            <a:endParaRPr lang="en-US" sz="3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8211BB-1175-4DB6-8FD1-110658EDA5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930983"/>
            <a:ext cx="6517065" cy="4675993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78A9B883-49E2-4906-9B8F-BDB98178C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0667" y="2286000"/>
            <a:ext cx="3656419" cy="35019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Вводим</a:t>
            </a:r>
            <a:r>
              <a:rPr lang="en-US" dirty="0"/>
              <a:t> </a:t>
            </a:r>
            <a:r>
              <a:rPr lang="en-US" dirty="0" err="1"/>
              <a:t>систему</a:t>
            </a:r>
            <a:r>
              <a:rPr lang="en-US" dirty="0"/>
              <a:t> </a:t>
            </a:r>
            <a:r>
              <a:rPr lang="en-US" dirty="0" err="1"/>
              <a:t>координат</a:t>
            </a:r>
            <a:r>
              <a:rPr lang="en-US" dirty="0"/>
              <a:t> </a:t>
            </a:r>
            <a:r>
              <a:rPr lang="en-US" dirty="0" err="1"/>
              <a:t>XoY</a:t>
            </a:r>
            <a:endParaRPr lang="en-US" dirty="0"/>
          </a:p>
          <a:p>
            <a:r>
              <a:rPr lang="ru-RU" dirty="0"/>
              <a:t>Находим начальные значения проекций скорости на оси</a:t>
            </a:r>
          </a:p>
          <a:p>
            <a:r>
              <a:rPr lang="ru-RU" dirty="0"/>
              <a:t>По оси </a:t>
            </a:r>
            <a:r>
              <a:rPr lang="en-US" dirty="0"/>
              <a:t>X </a:t>
            </a:r>
            <a:r>
              <a:rPr lang="ru-RU" dirty="0"/>
              <a:t>считаем траекторию по законам равномерного движения,</a:t>
            </a:r>
          </a:p>
          <a:p>
            <a:r>
              <a:rPr lang="ru-RU" dirty="0"/>
              <a:t>По оси </a:t>
            </a:r>
            <a:r>
              <a:rPr lang="en-US" dirty="0"/>
              <a:t>Y</a:t>
            </a:r>
            <a:r>
              <a:rPr lang="ru-RU" dirty="0"/>
              <a:t> – равноускоренного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41437B-E06E-45BB-BD85-08BF13FD9233}"/>
                  </a:ext>
                </a:extLst>
              </p:cNvPr>
              <p:cNvSpPr txBox="1"/>
              <p:nvPr/>
            </p:nvSpPr>
            <p:spPr>
              <a:xfrm>
                <a:off x="1023561" y="5787958"/>
                <a:ext cx="295058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41437B-E06E-45BB-BD85-08BF13FD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61" y="5787958"/>
                <a:ext cx="2950589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F1E72-B80E-4DDD-ADF3-ABF42541AAAE}"/>
                  </a:ext>
                </a:extLst>
              </p:cNvPr>
              <p:cNvSpPr txBox="1"/>
              <p:nvPr/>
            </p:nvSpPr>
            <p:spPr>
              <a:xfrm>
                <a:off x="3974149" y="5721276"/>
                <a:ext cx="38865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F1E72-B80E-4DDD-ADF3-ABF42541A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149" y="5721276"/>
                <a:ext cx="388651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75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CB8E1-102A-440E-A305-5F006B65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100" dirty="0"/>
              <a:t>Решение задача с учетом сопротивления воздуха</a:t>
            </a:r>
            <a:br>
              <a:rPr lang="ru-RU" sz="3100" dirty="0"/>
            </a:br>
            <a:endParaRPr lang="en-US" sz="3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Объект 5" descr="Изображение выглядит как текст, антен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1D665A8-2FF3-4818-855F-9AEA4CC91B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9" y="308411"/>
            <a:ext cx="6517065" cy="4675997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FC261849-5ACA-4F39-B671-288557C8A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0667" y="2393004"/>
            <a:ext cx="3656419" cy="34743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ru-RU" dirty="0"/>
              <a:t>Вводим систему координат </a:t>
            </a:r>
            <a:r>
              <a:rPr lang="en-US" dirty="0" err="1"/>
              <a:t>XoY</a:t>
            </a:r>
            <a:endParaRPr lang="en-US" dirty="0"/>
          </a:p>
          <a:p>
            <a:r>
              <a:rPr lang="ru-RU" dirty="0"/>
              <a:t>Узнаем, что сила сопротивления воздуха зависит от скорости</a:t>
            </a:r>
          </a:p>
          <a:p>
            <a:r>
              <a:rPr lang="ru-RU" dirty="0"/>
              <a:t>Понимаем, что придется решать </a:t>
            </a:r>
            <a:r>
              <a:rPr lang="ru-RU" dirty="0" err="1"/>
              <a:t>дифф</a:t>
            </a:r>
            <a:r>
              <a:rPr lang="ru-RU" dirty="0"/>
              <a:t>. Уравнения</a:t>
            </a:r>
          </a:p>
          <a:p>
            <a:r>
              <a:rPr lang="ru-RU" dirty="0"/>
              <a:t>Плачем</a:t>
            </a:r>
          </a:p>
          <a:p>
            <a:r>
              <a:rPr lang="ru-RU" dirty="0"/>
              <a:t>Составляем систему </a:t>
            </a:r>
            <a:r>
              <a:rPr lang="ru-RU" dirty="0" err="1"/>
              <a:t>дифф</a:t>
            </a:r>
            <a:r>
              <a:rPr lang="ru-RU" dirty="0"/>
              <a:t>. Уравнений и решаем относительно начальных данных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19CB7-0CDA-4D21-A828-8ABD0BDCBBEC}"/>
                  </a:ext>
                </a:extLst>
              </p:cNvPr>
              <p:cNvSpPr txBox="1"/>
              <p:nvPr/>
            </p:nvSpPr>
            <p:spPr>
              <a:xfrm>
                <a:off x="867919" y="5210013"/>
                <a:ext cx="2341538" cy="930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𝑦</m:t>
                          </m:r>
                        </m:e>
                      </m:ac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19CB7-0CDA-4D21-A828-8ABD0BDC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5210013"/>
                <a:ext cx="2341538" cy="930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80507C-2496-45AE-BB16-86C8A0013387}"/>
                  </a:ext>
                </a:extLst>
              </p:cNvPr>
              <p:cNvSpPr txBox="1"/>
              <p:nvPr/>
            </p:nvSpPr>
            <p:spPr>
              <a:xfrm>
                <a:off x="867919" y="6043348"/>
                <a:ext cx="23415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𝑥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 −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80507C-2496-45AE-BB16-86C8A0013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6043348"/>
                <a:ext cx="234153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130F2-DE65-453D-97BC-4DEBA070766A}"/>
                  </a:ext>
                </a:extLst>
              </p:cNvPr>
              <p:cNvSpPr txBox="1"/>
              <p:nvPr/>
            </p:nvSpPr>
            <p:spPr>
              <a:xfrm>
                <a:off x="3263418" y="5927931"/>
                <a:ext cx="151442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130F2-DE65-453D-97BC-4DEBA070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18" y="5927931"/>
                <a:ext cx="1514429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A8706E-E389-4244-BC16-411C56257F46}"/>
                  </a:ext>
                </a:extLst>
              </p:cNvPr>
              <p:cNvSpPr txBox="1"/>
              <p:nvPr/>
            </p:nvSpPr>
            <p:spPr>
              <a:xfrm>
                <a:off x="3370681" y="5387497"/>
                <a:ext cx="1631666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A8706E-E389-4244-BC16-411C5625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681" y="5387497"/>
                <a:ext cx="1631666" cy="391261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C5AF4-CF59-4592-BF40-0E2EDF016E2D}"/>
                  </a:ext>
                </a:extLst>
              </p:cNvPr>
              <p:cNvSpPr txBox="1"/>
              <p:nvPr/>
            </p:nvSpPr>
            <p:spPr>
              <a:xfrm>
                <a:off x="5002347" y="5604765"/>
                <a:ext cx="23415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 −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C5AF4-CF59-4592-BF40-0E2EDF01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47" y="5604765"/>
                <a:ext cx="234153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87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54800C-3E48-4C8E-BCC2-B5CAFFC2A641}"/>
              </a:ext>
            </a:extLst>
          </p:cNvPr>
          <p:cNvSpPr txBox="1"/>
          <p:nvPr/>
        </p:nvSpPr>
        <p:spPr>
          <a:xfrm>
            <a:off x="3010562" y="2043811"/>
            <a:ext cx="68404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Cavolini" panose="020B0502040204020203" pitchFamily="66" charset="0"/>
                <a:ea typeface="UD Digi Kyokasho N-R" panose="020B0400000000000000" pitchFamily="18" charset="-128"/>
                <a:cs typeface="Cavolini" panose="020B0502040204020203" pitchFamily="66" charset="0"/>
              </a:rPr>
              <a:t>Перейдем к демонстрации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68895305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426</TotalTime>
  <Words>229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Cambria Math</vt:lpstr>
      <vt:lpstr>Cavolini</vt:lpstr>
      <vt:lpstr>Franklin Gothic Book</vt:lpstr>
      <vt:lpstr>Times New Roman</vt:lpstr>
      <vt:lpstr>Уголки</vt:lpstr>
      <vt:lpstr>Моделирование тела брошенного под углом к горизонту</vt:lpstr>
      <vt:lpstr>Цели и задачи</vt:lpstr>
      <vt:lpstr>Постановка задачи</vt:lpstr>
      <vt:lpstr>Решение без учёта сопротивления воздуха</vt:lpstr>
      <vt:lpstr>Решение задача с учетом сопротивления воздуха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тела брошенного под углом к горизонту</dc:title>
  <dc:creator>Дмитрий Шахнович</dc:creator>
  <cp:lastModifiedBy>Дмитрий Шахнович</cp:lastModifiedBy>
  <cp:revision>2</cp:revision>
  <dcterms:created xsi:type="dcterms:W3CDTF">2021-11-14T12:20:51Z</dcterms:created>
  <dcterms:modified xsi:type="dcterms:W3CDTF">2021-11-17T15:10:02Z</dcterms:modified>
</cp:coreProperties>
</file>