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EB1C2-593F-4A00-A786-8564C533C0B8}" v="63" dt="2021-11-07T11:01:38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Моделирование тела брошенного под углом к горизонту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Сделано </a:t>
            </a:r>
            <a:r>
              <a:rPr lang="ru-RU" dirty="0" err="1">
                <a:cs typeface="Calibri"/>
              </a:rPr>
              <a:t>Шахновичем</a:t>
            </a:r>
            <a:r>
              <a:rPr lang="ru-RU" dirty="0">
                <a:cs typeface="Calibri"/>
              </a:rPr>
              <a:t> Дмитрием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Моделирование тела брошенного под углом к горизонту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</cp:revision>
  <dcterms:created xsi:type="dcterms:W3CDTF">2021-11-07T11:00:56Z</dcterms:created>
  <dcterms:modified xsi:type="dcterms:W3CDTF">2021-11-07T11:01:48Z</dcterms:modified>
</cp:coreProperties>
</file>