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2634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3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0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016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8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9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2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01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3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12C3213-C297-42A5-AE82-C1078B1DCE5C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2AB276-8B7F-468B-9919-2D8574F25F5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05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03581-2BA5-498C-AECF-6DED03B31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тела брошенного под углом к горизонту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F9632-EF2D-4D02-9597-CD1236244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Автор: Шахнович Дмитрий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40025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43396-B821-44E6-A2E3-C4B3E963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6F535-0794-4804-8718-52C0D821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работы является написание программы с графическим интерфейсом для решения и визуализации задачи тела, брошенного под углом горизонту, для шарообразного тела.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Обобщение физического решения задачи</a:t>
            </a:r>
          </a:p>
          <a:p>
            <a:r>
              <a:rPr lang="ru-RU" dirty="0"/>
              <a:t>Реализация решения задачи на языке </a:t>
            </a:r>
            <a:r>
              <a:rPr lang="en-US" dirty="0"/>
              <a:t>Python </a:t>
            </a:r>
            <a:r>
              <a:rPr lang="ru-RU" dirty="0"/>
              <a:t>по заданным данным</a:t>
            </a:r>
          </a:p>
          <a:p>
            <a:r>
              <a:rPr lang="ru-RU" dirty="0"/>
              <a:t>Создание графического интерфейса</a:t>
            </a:r>
          </a:p>
          <a:p>
            <a:r>
              <a:rPr lang="ru-RU" dirty="0"/>
              <a:t>Объединение интерфейса и решения задачи в единый программный комплекс</a:t>
            </a:r>
          </a:p>
        </p:txBody>
      </p:sp>
    </p:spTree>
    <p:extLst>
      <p:ext uri="{BB962C8B-B14F-4D97-AF65-F5344CB8AC3E}">
        <p14:creationId xmlns:p14="http://schemas.microsoft.com/office/powerpoint/2010/main" val="36588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FB3E9-035A-4400-AB75-E371186E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Постановка</a:t>
            </a:r>
            <a:r>
              <a:rPr lang="en-US" sz="2800" dirty="0"/>
              <a:t> </a:t>
            </a:r>
            <a:r>
              <a:rPr lang="en-US" sz="2800" dirty="0" err="1"/>
              <a:t>задачи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1F80B-EF59-4DE7-9497-1B16EA79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1276081"/>
            <a:ext cx="6900380" cy="430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B6BFF-8DE7-452B-BB83-3432F3EACBA1}"/>
              </a:ext>
            </a:extLst>
          </p:cNvPr>
          <p:cNvSpPr txBox="1"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Пример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задачи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внешней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баллистики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b="0" i="0" dirty="0" err="1">
                <a:solidFill>
                  <a:schemeClr val="tx2"/>
                </a:solidFill>
                <a:effectLst/>
              </a:rPr>
              <a:t>Пушка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стреляющая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сферическими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ядрами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сообщает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им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начальную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скорость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400 м/с.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Определить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траекторию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полета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снаряда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при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стрельбе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под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углом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в 35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градусов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к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горизонту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Поле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силы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тяжести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считать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однородным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кривизной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Земли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chemeClr val="tx2"/>
                </a:solidFill>
                <a:effectLst/>
              </a:rPr>
              <a:t>пренебречь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667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B2132-9384-4E63-863B-D9B640F9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3044A-2CB7-4E93-BF3B-7A0C8050C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A9B883-49E2-4906-9B8F-BDB98178C4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5848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202</TotalTime>
  <Words>111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Уголки</vt:lpstr>
      <vt:lpstr>Моделирование тела брошенного под углом к горизонту</vt:lpstr>
      <vt:lpstr>Цели и задачи</vt:lpstr>
      <vt:lpstr>Постановка 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тела брошенного под углом к горизонту</dc:title>
  <dc:creator>Дмитрий Шахнович</dc:creator>
  <cp:lastModifiedBy>Дмитрий Шахнович</cp:lastModifiedBy>
  <cp:revision>1</cp:revision>
  <dcterms:created xsi:type="dcterms:W3CDTF">2021-11-14T12:20:51Z</dcterms:created>
  <dcterms:modified xsi:type="dcterms:W3CDTF">2021-11-14T15:43:22Z</dcterms:modified>
</cp:coreProperties>
</file>