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2E2AB-39E2-48E5-B118-D3FC0237BD23}" v="844" dt="2024-01-16T12:41:47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ов Дима" userId="7a021552980bf937" providerId="Windows Live" clId="Web-{5822E2AB-39E2-48E5-B118-D3FC0237BD23}"/>
    <pc:docChg chg="addSld delSld modSld sldOrd addMainMaster delMainMaster">
      <pc:chgData name="Викторов Дима" userId="7a021552980bf937" providerId="Windows Live" clId="Web-{5822E2AB-39E2-48E5-B118-D3FC0237BD23}" dt="2024-01-16T12:41:47.301" v="731"/>
      <pc:docMkLst>
        <pc:docMk/>
      </pc:docMkLst>
      <pc:sldChg chg="addSp modSp mod setBg modClrScheme chgLayout">
        <pc:chgData name="Викторов Дима" userId="7a021552980bf937" providerId="Windows Live" clId="Web-{5822E2AB-39E2-48E5-B118-D3FC0237BD23}" dt="2024-01-16T11:56:55.174" v="60" actId="20577"/>
        <pc:sldMkLst>
          <pc:docMk/>
          <pc:sldMk cId="1351651579" sldId="256"/>
        </pc:sldMkLst>
        <pc:spChg chg="mod">
          <ac:chgData name="Викторов Дима" userId="7a021552980bf937" providerId="Windows Live" clId="Web-{5822E2AB-39E2-48E5-B118-D3FC0237BD23}" dt="2024-01-16T11:56:09.078" v="30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Викторов Дима" userId="7a021552980bf937" providerId="Windows Live" clId="Web-{5822E2AB-39E2-48E5-B118-D3FC0237BD23}" dt="2024-01-16T11:56:55.174" v="60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Викторов Дима" userId="7a021552980bf937" providerId="Windows Live" clId="Web-{5822E2AB-39E2-48E5-B118-D3FC0237BD23}" dt="2024-01-16T11:55:54.921" v="23"/>
          <ac:spMkLst>
            <pc:docMk/>
            <pc:sldMk cId="1351651579" sldId="256"/>
            <ac:spMk id="9" creationId="{4DA4374D-F270-4C02-88D7-B751FD9BD6BD}"/>
          </ac:spMkLst>
        </pc:spChg>
        <pc:spChg chg="add">
          <ac:chgData name="Викторов Дима" userId="7a021552980bf937" providerId="Windows Live" clId="Web-{5822E2AB-39E2-48E5-B118-D3FC0237BD23}" dt="2024-01-16T11:55:54.921" v="23"/>
          <ac:spMkLst>
            <pc:docMk/>
            <pc:sldMk cId="1351651579" sldId="256"/>
            <ac:spMk id="11" creationId="{1ACA2EA0-FFD3-42EC-9406-B595015ED96E}"/>
          </ac:spMkLst>
        </pc:spChg>
        <pc:spChg chg="add">
          <ac:chgData name="Викторов Дима" userId="7a021552980bf937" providerId="Windows Live" clId="Web-{5822E2AB-39E2-48E5-B118-D3FC0237BD23}" dt="2024-01-16T11:55:54.921" v="23"/>
          <ac:spMkLst>
            <pc:docMk/>
            <pc:sldMk cId="1351651579" sldId="256"/>
            <ac:spMk id="13" creationId="{D5288BCE-665C-472A-8C43-664BCFA31E43}"/>
          </ac:spMkLst>
        </pc:spChg>
        <pc:spChg chg="add">
          <ac:chgData name="Викторов Дима" userId="7a021552980bf937" providerId="Windows Live" clId="Web-{5822E2AB-39E2-48E5-B118-D3FC0237BD23}" dt="2024-01-16T11:55:54.921" v="23"/>
          <ac:spMkLst>
            <pc:docMk/>
            <pc:sldMk cId="1351651579" sldId="256"/>
            <ac:spMk id="15" creationId="{46C57131-53A7-4C1A-BEA8-25F06A06AD29}"/>
          </ac:spMkLst>
        </pc:spChg>
        <pc:picChg chg="add">
          <ac:chgData name="Викторов Дима" userId="7a021552980bf937" providerId="Windows Live" clId="Web-{5822E2AB-39E2-48E5-B118-D3FC0237BD23}" dt="2024-01-16T11:55:54.921" v="23"/>
          <ac:picMkLst>
            <pc:docMk/>
            <pc:sldMk cId="1351651579" sldId="256"/>
            <ac:picMk id="4" creationId="{74444535-4F9A-9801-12B3-CF7FFC2B9273}"/>
          </ac:picMkLst>
        </pc:picChg>
      </pc:sldChg>
      <pc:sldChg chg="addSp delSp modSp new mod ord setBg">
        <pc:chgData name="Викторов Дима" userId="7a021552980bf937" providerId="Windows Live" clId="Web-{5822E2AB-39E2-48E5-B118-D3FC0237BD23}" dt="2024-01-16T12:09:13.218" v="147"/>
        <pc:sldMkLst>
          <pc:docMk/>
          <pc:sldMk cId="1185134772" sldId="257"/>
        </pc:sldMkLst>
        <pc:spChg chg="mod ord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2" creationId="{AB5C008C-85A4-7D30-E0D4-E285E92D76AB}"/>
          </ac:spMkLst>
        </pc:spChg>
        <pc:spChg chg="del mod">
          <ac:chgData name="Викторов Дима" userId="7a021552980bf937" providerId="Windows Live" clId="Web-{5822E2AB-39E2-48E5-B118-D3FC0237BD23}" dt="2024-01-16T12:03:01.008" v="138"/>
          <ac:spMkLst>
            <pc:docMk/>
            <pc:sldMk cId="1185134772" sldId="257"/>
            <ac:spMk id="3" creationId="{89050A14-B54D-8249-FA9F-F45077DD4115}"/>
          </ac:spMkLst>
        </pc:spChg>
        <pc:spChg chg="add del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8" creationId="{1C799903-48D5-4A31-A1A2-541072D9771E}"/>
          </ac:spMkLst>
        </pc:spChg>
        <pc:spChg chg="add del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10" creationId="{8EFFF109-FC58-4FD3-BE05-9775A1310F55}"/>
          </ac:spMkLst>
        </pc:spChg>
        <pc:spChg chg="add del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12" creationId="{E1B96AD6-92A9-4273-A62B-96A1C3E0BA95}"/>
          </ac:spMkLst>
        </pc:spChg>
        <pc:spChg chg="add del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14" creationId="{463EEC44-1BA3-44ED-81FC-A644B04B2A44}"/>
          </ac:spMkLst>
        </pc:spChg>
        <pc:spChg chg="add del">
          <ac:chgData name="Викторов Дима" userId="7a021552980bf937" providerId="Windows Live" clId="Web-{5822E2AB-39E2-48E5-B118-D3FC0237BD23}" dt="2024-01-16T12:09:00.186" v="145"/>
          <ac:spMkLst>
            <pc:docMk/>
            <pc:sldMk cId="1185134772" sldId="257"/>
            <ac:spMk id="18" creationId="{6CA63C45-BFFB-9022-D145-7E596AEFF9EB}"/>
          </ac:spMkLst>
        </pc:spChg>
        <pc:spChg chg="add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19" creationId="{8D06CE56-3881-4ADA-8CEF-D18B02C242A3}"/>
          </ac:spMkLst>
        </pc:spChg>
        <pc:spChg chg="add del">
          <ac:chgData name="Викторов Дима" userId="7a021552980bf937" providerId="Windows Live" clId="Web-{5822E2AB-39E2-48E5-B118-D3FC0237BD23}" dt="2024-01-16T12:09:00.186" v="145"/>
          <ac:spMkLst>
            <pc:docMk/>
            <pc:sldMk cId="1185134772" sldId="257"/>
            <ac:spMk id="21" creationId="{5EBC18B6-E5C3-4AD1-97A4-E6A3477A0BB9}"/>
          </ac:spMkLst>
        </pc:spChg>
        <pc:spChg chg="add del">
          <ac:chgData name="Викторов Дима" userId="7a021552980bf937" providerId="Windows Live" clId="Web-{5822E2AB-39E2-48E5-B118-D3FC0237BD23}" dt="2024-01-16T12:09:00.186" v="145"/>
          <ac:spMkLst>
            <pc:docMk/>
            <pc:sldMk cId="1185134772" sldId="257"/>
            <ac:spMk id="23" creationId="{136A4AB6-B72B-4CC6-ADCF-BE807B6C3D71}"/>
          </ac:spMkLst>
        </pc:spChg>
        <pc:spChg chg="add del">
          <ac:chgData name="Викторов Дима" userId="7a021552980bf937" providerId="Windows Live" clId="Web-{5822E2AB-39E2-48E5-B118-D3FC0237BD23}" dt="2024-01-16T12:09:00.186" v="145"/>
          <ac:spMkLst>
            <pc:docMk/>
            <pc:sldMk cId="1185134772" sldId="257"/>
            <ac:spMk id="25" creationId="{B35D540D-9486-4236-952A-F72DC52D79BF}"/>
          </ac:spMkLst>
        </pc:spChg>
        <pc:spChg chg="add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27" creationId="{FE8F25D8-4980-4C67-9E0C-7BE94C9CBFE6}"/>
          </ac:spMkLst>
        </pc:spChg>
        <pc:spChg chg="add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28" creationId="{79F3C543-62EC-4433-9C93-A2CD8764E9B4}"/>
          </ac:spMkLst>
        </pc:spChg>
        <pc:spChg chg="add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29" creationId="{1A214C69-1234-4E5D-91CD-BEA00204258E}"/>
          </ac:spMkLst>
        </pc:spChg>
        <pc:spChg chg="add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30" creationId="{FC3D2873-2194-4FB0-BFBA-7E7EEB984862}"/>
          </ac:spMkLst>
        </pc:spChg>
        <pc:spChg chg="add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31" creationId="{F86E49C8-40C0-4E80-BAC0-9A66298F1D1C}"/>
          </ac:spMkLst>
        </pc:spChg>
        <pc:spChg chg="add">
          <ac:chgData name="Викторов Дима" userId="7a021552980bf937" providerId="Windows Live" clId="Web-{5822E2AB-39E2-48E5-B118-D3FC0237BD23}" dt="2024-01-16T12:09:00.201" v="146"/>
          <ac:spMkLst>
            <pc:docMk/>
            <pc:sldMk cId="1185134772" sldId="257"/>
            <ac:spMk id="32" creationId="{B228652A-FD81-4A3C-B164-2012BF4EEA56}"/>
          </ac:spMkLst>
        </pc:spChg>
        <pc:picChg chg="add mod ord">
          <ac:chgData name="Викторов Дима" userId="7a021552980bf937" providerId="Windows Live" clId="Web-{5822E2AB-39E2-48E5-B118-D3FC0237BD23}" dt="2024-01-16T12:09:00.201" v="146"/>
          <ac:picMkLst>
            <pc:docMk/>
            <pc:sldMk cId="1185134772" sldId="257"/>
            <ac:picMk id="4" creationId="{EDC53E82-6235-5647-31DA-CEF5CF11C39F}"/>
          </ac:picMkLst>
        </pc:picChg>
        <pc:picChg chg="add mod">
          <ac:chgData name="Викторов Дима" userId="7a021552980bf937" providerId="Windows Live" clId="Web-{5822E2AB-39E2-48E5-B118-D3FC0237BD23}" dt="2024-01-16T12:09:00.201" v="146"/>
          <ac:picMkLst>
            <pc:docMk/>
            <pc:sldMk cId="1185134772" sldId="257"/>
            <ac:picMk id="5" creationId="{0A43359F-C332-2131-42EB-9F9324C9333C}"/>
          </ac:picMkLst>
        </pc:picChg>
        <pc:picChg chg="add mod">
          <ac:chgData name="Викторов Дима" userId="7a021552980bf937" providerId="Windows Live" clId="Web-{5822E2AB-39E2-48E5-B118-D3FC0237BD23}" dt="2024-01-16T12:09:00.201" v="146"/>
          <ac:picMkLst>
            <pc:docMk/>
            <pc:sldMk cId="1185134772" sldId="257"/>
            <ac:picMk id="6" creationId="{AE830278-C2DA-DEF0-64E2-12448029F6F7}"/>
          </ac:picMkLst>
        </pc:picChg>
      </pc:sldChg>
      <pc:sldChg chg="addSp delSp modSp new mod setBg">
        <pc:chgData name="Викторов Дима" userId="7a021552980bf937" providerId="Windows Live" clId="Web-{5822E2AB-39E2-48E5-B118-D3FC0237BD23}" dt="2024-01-16T12:15:37.209" v="282" actId="20577"/>
        <pc:sldMkLst>
          <pc:docMk/>
          <pc:sldMk cId="4161748343" sldId="258"/>
        </pc:sldMkLst>
        <pc:spChg chg="mod">
          <ac:chgData name="Викторов Дима" userId="7a021552980bf937" providerId="Windows Live" clId="Web-{5822E2AB-39E2-48E5-B118-D3FC0237BD23}" dt="2024-01-16T12:10:29.113" v="153"/>
          <ac:spMkLst>
            <pc:docMk/>
            <pc:sldMk cId="4161748343" sldId="258"/>
            <ac:spMk id="2" creationId="{D1DEDA32-9B55-B321-B7FA-25C6A585F6C2}"/>
          </ac:spMkLst>
        </pc:spChg>
        <pc:spChg chg="del mod">
          <ac:chgData name="Викторов Дима" userId="7a021552980bf937" providerId="Windows Live" clId="Web-{5822E2AB-39E2-48E5-B118-D3FC0237BD23}" dt="2024-01-16T12:09:38.547" v="148"/>
          <ac:spMkLst>
            <pc:docMk/>
            <pc:sldMk cId="4161748343" sldId="258"/>
            <ac:spMk id="3" creationId="{5C47EFE4-8003-994A-BD3A-561F3A4B6242}"/>
          </ac:spMkLst>
        </pc:spChg>
        <pc:spChg chg="add del">
          <ac:chgData name="Викторов Дима" userId="7a021552980bf937" providerId="Windows Live" clId="Web-{5822E2AB-39E2-48E5-B118-D3FC0237BD23}" dt="2024-01-16T12:01:49.082" v="120"/>
          <ac:spMkLst>
            <pc:docMk/>
            <pc:sldMk cId="4161748343" sldId="258"/>
            <ac:spMk id="8" creationId="{CBB2B1F0-0DD6-4744-9A46-7A344FB48E40}"/>
          </ac:spMkLst>
        </pc:spChg>
        <pc:spChg chg="add mod">
          <ac:chgData name="Викторов Дима" userId="7a021552980bf937" providerId="Windows Live" clId="Web-{5822E2AB-39E2-48E5-B118-D3FC0237BD23}" dt="2024-01-16T12:14:01.360" v="229" actId="14100"/>
          <ac:spMkLst>
            <pc:docMk/>
            <pc:sldMk cId="4161748343" sldId="258"/>
            <ac:spMk id="9" creationId="{025349CE-1310-26CD-5AD0-873304E2D97F}"/>
          </ac:spMkLst>
        </pc:spChg>
        <pc:spChg chg="add del">
          <ac:chgData name="Викторов Дима" userId="7a021552980bf937" providerId="Windows Live" clId="Web-{5822E2AB-39E2-48E5-B118-D3FC0237BD23}" dt="2024-01-16T12:01:49.082" v="120"/>
          <ac:spMkLst>
            <pc:docMk/>
            <pc:sldMk cId="4161748343" sldId="258"/>
            <ac:spMk id="10" creationId="{7A0B5DEA-ADF6-4BA5-9307-147F0A4685A0}"/>
          </ac:spMkLst>
        </pc:spChg>
        <pc:spChg chg="add del">
          <ac:chgData name="Викторов Дима" userId="7a021552980bf937" providerId="Windows Live" clId="Web-{5822E2AB-39E2-48E5-B118-D3FC0237BD23}" dt="2024-01-16T12:01:49.082" v="120"/>
          <ac:spMkLst>
            <pc:docMk/>
            <pc:sldMk cId="4161748343" sldId="258"/>
            <ac:spMk id="12" creationId="{9DECDBF4-02B6-4BB4-B65B-B8107AD6A9E8}"/>
          </ac:spMkLst>
        </pc:spChg>
        <pc:spChg chg="add mod">
          <ac:chgData name="Викторов Дима" userId="7a021552980bf937" providerId="Windows Live" clId="Web-{5822E2AB-39E2-48E5-B118-D3FC0237BD23}" dt="2024-01-16T12:15:33.443" v="280" actId="14100"/>
          <ac:spMkLst>
            <pc:docMk/>
            <pc:sldMk cId="4161748343" sldId="258"/>
            <ac:spMk id="13" creationId="{1A1B4F00-3C70-D119-7651-195C87BB5931}"/>
          </ac:spMkLst>
        </pc:spChg>
        <pc:spChg chg="add del">
          <ac:chgData name="Викторов Дима" userId="7a021552980bf937" providerId="Windows Live" clId="Web-{5822E2AB-39E2-48E5-B118-D3FC0237BD23}" dt="2024-01-16T12:10:00.267" v="150"/>
          <ac:spMkLst>
            <pc:docMk/>
            <pc:sldMk cId="4161748343" sldId="258"/>
            <ac:spMk id="14" creationId="{074B4F7D-14B2-478B-8BF5-01E4E0C5D263}"/>
          </ac:spMkLst>
        </pc:spChg>
        <pc:spChg chg="add del">
          <ac:chgData name="Викторов Дима" userId="7a021552980bf937" providerId="Windows Live" clId="Web-{5822E2AB-39E2-48E5-B118-D3FC0237BD23}" dt="2024-01-16T12:10:00.267" v="150"/>
          <ac:spMkLst>
            <pc:docMk/>
            <pc:sldMk cId="4161748343" sldId="258"/>
            <ac:spMk id="15" creationId="{DAF1966E-FD40-4A4A-B61B-C4DF7FA05F06}"/>
          </ac:spMkLst>
        </pc:spChg>
        <pc:spChg chg="add del">
          <ac:chgData name="Викторов Дима" userId="7a021552980bf937" providerId="Windows Live" clId="Web-{5822E2AB-39E2-48E5-B118-D3FC0237BD23}" dt="2024-01-16T12:10:00.267" v="150"/>
          <ac:spMkLst>
            <pc:docMk/>
            <pc:sldMk cId="4161748343" sldId="258"/>
            <ac:spMk id="16" creationId="{047BFA19-D45E-416B-A404-7AF2F3F27017}"/>
          </ac:spMkLst>
        </pc:spChg>
        <pc:spChg chg="add del">
          <ac:chgData name="Викторов Дима" userId="7a021552980bf937" providerId="Windows Live" clId="Web-{5822E2AB-39E2-48E5-B118-D3FC0237BD23}" dt="2024-01-16T12:10:00.267" v="150"/>
          <ac:spMkLst>
            <pc:docMk/>
            <pc:sldMk cId="4161748343" sldId="258"/>
            <ac:spMk id="17" creationId="{8E0105E7-23DB-4CF2-8258-FF47C7620F6E}"/>
          </ac:spMkLst>
        </pc:spChg>
        <pc:spChg chg="add del">
          <ac:chgData name="Викторов Дима" userId="7a021552980bf937" providerId="Windows Live" clId="Web-{5822E2AB-39E2-48E5-B118-D3FC0237BD23}" dt="2024-01-16T12:14:59.441" v="272"/>
          <ac:spMkLst>
            <pc:docMk/>
            <pc:sldMk cId="4161748343" sldId="258"/>
            <ac:spMk id="18" creationId="{816DE454-B354-FC88-A28C-D57A16B07636}"/>
          </ac:spMkLst>
        </pc:spChg>
        <pc:spChg chg="add mod">
          <ac:chgData name="Викторов Дима" userId="7a021552980bf937" providerId="Windows Live" clId="Web-{5822E2AB-39E2-48E5-B118-D3FC0237BD23}" dt="2024-01-16T12:15:37.209" v="282" actId="20577"/>
          <ac:spMkLst>
            <pc:docMk/>
            <pc:sldMk cId="4161748343" sldId="258"/>
            <ac:spMk id="19" creationId="{3502DCFC-FBB9-63B8-DC04-5B511144FC9A}"/>
          </ac:spMkLst>
        </pc:spChg>
        <pc:spChg chg="add mod">
          <ac:chgData name="Викторов Дима" userId="7a021552980bf937" providerId="Windows Live" clId="Web-{5822E2AB-39E2-48E5-B118-D3FC0237BD23}" dt="2024-01-16T12:14:04.766" v="230" actId="1076"/>
          <ac:spMkLst>
            <pc:docMk/>
            <pc:sldMk cId="4161748343" sldId="258"/>
            <ac:spMk id="21" creationId="{0D1ECB40-780C-8084-C279-0D6B2DC2C135}"/>
          </ac:spMkLst>
        </pc:spChg>
        <pc:spChg chg="add del">
          <ac:chgData name="Викторов Дима" userId="7a021552980bf937" providerId="Windows Live" clId="Web-{5822E2AB-39E2-48E5-B118-D3FC0237BD23}" dt="2024-01-16T12:10:29.113" v="153"/>
          <ac:spMkLst>
            <pc:docMk/>
            <pc:sldMk cId="4161748343" sldId="258"/>
            <ac:spMk id="24" creationId="{92468898-5A6E-4D55-85EC-308E785EE06C}"/>
          </ac:spMkLst>
        </pc:spChg>
        <pc:spChg chg="add del">
          <ac:chgData name="Викторов Дима" userId="7a021552980bf937" providerId="Windows Live" clId="Web-{5822E2AB-39E2-48E5-B118-D3FC0237BD23}" dt="2024-01-16T12:10:29.113" v="153"/>
          <ac:spMkLst>
            <pc:docMk/>
            <pc:sldMk cId="4161748343" sldId="258"/>
            <ac:spMk id="26" creationId="{3E23A947-2D45-4208-AE2B-64948C87A3EB}"/>
          </ac:spMkLst>
        </pc:spChg>
        <pc:spChg chg="add del">
          <ac:chgData name="Викторов Дима" userId="7a021552980bf937" providerId="Windows Live" clId="Web-{5822E2AB-39E2-48E5-B118-D3FC0237BD23}" dt="2024-01-16T12:10:29.113" v="153"/>
          <ac:spMkLst>
            <pc:docMk/>
            <pc:sldMk cId="4161748343" sldId="258"/>
            <ac:spMk id="28" creationId="{E5BBB0F9-6A59-4D02-A9C7-A2D6516684CE}"/>
          </ac:spMkLst>
        </pc:spChg>
        <pc:spChg chg="add">
          <ac:chgData name="Викторов Дима" userId="7a021552980bf937" providerId="Windows Live" clId="Web-{5822E2AB-39E2-48E5-B118-D3FC0237BD23}" dt="2024-01-16T12:10:29.113" v="153"/>
          <ac:spMkLst>
            <pc:docMk/>
            <pc:sldMk cId="4161748343" sldId="258"/>
            <ac:spMk id="33" creationId="{F94AA2BD-2E3F-4B1D-8127-5744B8115311}"/>
          </ac:spMkLst>
        </pc:spChg>
        <pc:spChg chg="add">
          <ac:chgData name="Викторов Дима" userId="7a021552980bf937" providerId="Windows Live" clId="Web-{5822E2AB-39E2-48E5-B118-D3FC0237BD23}" dt="2024-01-16T12:10:29.113" v="153"/>
          <ac:spMkLst>
            <pc:docMk/>
            <pc:sldMk cId="4161748343" sldId="258"/>
            <ac:spMk id="35" creationId="{4BD02261-2DC8-4AA8-9E16-7751AE892445}"/>
          </ac:spMkLst>
        </pc:spChg>
        <pc:spChg chg="add">
          <ac:chgData name="Викторов Дима" userId="7a021552980bf937" providerId="Windows Live" clId="Web-{5822E2AB-39E2-48E5-B118-D3FC0237BD23}" dt="2024-01-16T12:10:29.113" v="153"/>
          <ac:spMkLst>
            <pc:docMk/>
            <pc:sldMk cId="4161748343" sldId="258"/>
            <ac:spMk id="37" creationId="{3D752CF2-2291-40B5-B462-C17B174C10BC}"/>
          </ac:spMkLst>
        </pc:spChg>
        <pc:picChg chg="add mod ord">
          <ac:chgData name="Викторов Дима" userId="7a021552980bf937" providerId="Windows Live" clId="Web-{5822E2AB-39E2-48E5-B118-D3FC0237BD23}" dt="2024-01-16T12:10:55.067" v="157" actId="1076"/>
          <ac:picMkLst>
            <pc:docMk/>
            <pc:sldMk cId="4161748343" sldId="258"/>
            <ac:picMk id="4" creationId="{ABAE1D6C-60F3-0798-DA97-D56D3488166C}"/>
          </ac:picMkLst>
        </pc:picChg>
        <pc:cxnChg chg="add mod">
          <ac:chgData name="Викторов Дима" userId="7a021552980bf937" providerId="Windows Live" clId="Web-{5822E2AB-39E2-48E5-B118-D3FC0237BD23}" dt="2024-01-16T12:12:16.697" v="171"/>
          <ac:cxnSpMkLst>
            <pc:docMk/>
            <pc:sldMk cId="4161748343" sldId="258"/>
            <ac:cxnSpMk id="5" creationId="{F8469B60-15C1-9839-D4A5-19C6998EE1D6}"/>
          </ac:cxnSpMkLst>
        </pc:cxnChg>
        <pc:cxnChg chg="add mod">
          <ac:chgData name="Викторов Дима" userId="7a021552980bf937" providerId="Windows Live" clId="Web-{5822E2AB-39E2-48E5-B118-D3FC0237BD23}" dt="2024-01-16T12:13:08.466" v="179" actId="1076"/>
          <ac:cxnSpMkLst>
            <pc:docMk/>
            <pc:sldMk cId="4161748343" sldId="258"/>
            <ac:cxnSpMk id="6" creationId="{B189D2B3-A468-E77B-4B85-25299C0C58A4}"/>
          </ac:cxnSpMkLst>
        </pc:cxnChg>
        <pc:cxnChg chg="add mod">
          <ac:chgData name="Викторов Дима" userId="7a021552980bf937" providerId="Windows Live" clId="Web-{5822E2AB-39E2-48E5-B118-D3FC0237BD23}" dt="2024-01-16T12:13:06.575" v="178" actId="1076"/>
          <ac:cxnSpMkLst>
            <pc:docMk/>
            <pc:sldMk cId="4161748343" sldId="258"/>
            <ac:cxnSpMk id="7" creationId="{D6BCBC81-3C29-55F8-4D27-EDCAA55BB356}"/>
          </ac:cxnSpMkLst>
        </pc:cxnChg>
        <pc:cxnChg chg="add del mod">
          <ac:chgData name="Викторов Дима" userId="7a021552980bf937" providerId="Windows Live" clId="Web-{5822E2AB-39E2-48E5-B118-D3FC0237BD23}" dt="2024-01-16T12:14:10.813" v="232"/>
          <ac:cxnSpMkLst>
            <pc:docMk/>
            <pc:sldMk cId="4161748343" sldId="258"/>
            <ac:cxnSpMk id="11" creationId="{AA52761D-A786-C378-0371-A8A63029EE12}"/>
          </ac:cxnSpMkLst>
        </pc:cxnChg>
      </pc:sldChg>
      <pc:sldChg chg="addSp delSp modSp new mod setBg">
        <pc:chgData name="Викторов Дима" userId="7a021552980bf937" providerId="Windows Live" clId="Web-{5822E2AB-39E2-48E5-B118-D3FC0237BD23}" dt="2024-01-16T12:26:42.857" v="431" actId="20577"/>
        <pc:sldMkLst>
          <pc:docMk/>
          <pc:sldMk cId="62730694" sldId="259"/>
        </pc:sldMkLst>
        <pc:spChg chg="mod">
          <ac:chgData name="Викторов Дима" userId="7a021552980bf937" providerId="Windows Live" clId="Web-{5822E2AB-39E2-48E5-B118-D3FC0237BD23}" dt="2024-01-16T12:20:49.274" v="322"/>
          <ac:spMkLst>
            <pc:docMk/>
            <pc:sldMk cId="62730694" sldId="259"/>
            <ac:spMk id="2" creationId="{921B5BA6-541C-E180-BCCB-0C203F5567E7}"/>
          </ac:spMkLst>
        </pc:spChg>
        <pc:spChg chg="del">
          <ac:chgData name="Викторов Дима" userId="7a021552980bf937" providerId="Windows Live" clId="Web-{5822E2AB-39E2-48E5-B118-D3FC0237BD23}" dt="2024-01-16T12:20:39.258" v="320"/>
          <ac:spMkLst>
            <pc:docMk/>
            <pc:sldMk cId="62730694" sldId="259"/>
            <ac:spMk id="3" creationId="{D1E35129-6CF0-AAB5-D499-25788D2653AD}"/>
          </ac:spMkLst>
        </pc:spChg>
        <pc:spChg chg="add">
          <ac:chgData name="Викторов Дима" userId="7a021552980bf937" providerId="Windows Live" clId="Web-{5822E2AB-39E2-48E5-B118-D3FC0237BD23}" dt="2024-01-16T12:20:49.274" v="322"/>
          <ac:spMkLst>
            <pc:docMk/>
            <pc:sldMk cId="62730694" sldId="259"/>
            <ac:spMk id="9" creationId="{8D06CE56-3881-4ADA-8CEF-D18B02C242A3}"/>
          </ac:spMkLst>
        </pc:spChg>
        <pc:spChg chg="add">
          <ac:chgData name="Викторов Дима" userId="7a021552980bf937" providerId="Windows Live" clId="Web-{5822E2AB-39E2-48E5-B118-D3FC0237BD23}" dt="2024-01-16T12:20:49.274" v="322"/>
          <ac:spMkLst>
            <pc:docMk/>
            <pc:sldMk cId="62730694" sldId="259"/>
            <ac:spMk id="11" creationId="{79F3C543-62EC-4433-9C93-A2CD8764E9B4}"/>
          </ac:spMkLst>
        </pc:spChg>
        <pc:spChg chg="add">
          <ac:chgData name="Викторов Дима" userId="7a021552980bf937" providerId="Windows Live" clId="Web-{5822E2AB-39E2-48E5-B118-D3FC0237BD23}" dt="2024-01-16T12:20:49.274" v="322"/>
          <ac:spMkLst>
            <pc:docMk/>
            <pc:sldMk cId="62730694" sldId="259"/>
            <ac:spMk id="13" creationId="{C1A1C5D3-C053-4EE9-BE1A-419B6E27CCAE}"/>
          </ac:spMkLst>
        </pc:spChg>
        <pc:spChg chg="add">
          <ac:chgData name="Викторов Дима" userId="7a021552980bf937" providerId="Windows Live" clId="Web-{5822E2AB-39E2-48E5-B118-D3FC0237BD23}" dt="2024-01-16T12:20:49.274" v="322"/>
          <ac:spMkLst>
            <pc:docMk/>
            <pc:sldMk cId="62730694" sldId="259"/>
            <ac:spMk id="15" creationId="{A3473CF9-37EB-43E7-89EF-D2D1C53D1DAC}"/>
          </ac:spMkLst>
        </pc:spChg>
        <pc:spChg chg="add mod">
          <ac:chgData name="Викторов Дима" userId="7a021552980bf937" providerId="Windows Live" clId="Web-{5822E2AB-39E2-48E5-B118-D3FC0237BD23}" dt="2024-01-16T12:24:30.865" v="372" actId="20577"/>
          <ac:spMkLst>
            <pc:docMk/>
            <pc:sldMk cId="62730694" sldId="259"/>
            <ac:spMk id="16" creationId="{6AB924AC-211E-41AC-E516-32AA772141F6}"/>
          </ac:spMkLst>
        </pc:spChg>
        <pc:spChg chg="add">
          <ac:chgData name="Викторов Дима" userId="7a021552980bf937" providerId="Windows Live" clId="Web-{5822E2AB-39E2-48E5-B118-D3FC0237BD23}" dt="2024-01-16T12:20:49.274" v="322"/>
          <ac:spMkLst>
            <pc:docMk/>
            <pc:sldMk cId="62730694" sldId="259"/>
            <ac:spMk id="17" creationId="{586B4EF9-43BA-4655-A6FF-1D8E21574C95}"/>
          </ac:spMkLst>
        </pc:spChg>
        <pc:spChg chg="add mod">
          <ac:chgData name="Викторов Дима" userId="7a021552980bf937" providerId="Windows Live" clId="Web-{5822E2AB-39E2-48E5-B118-D3FC0237BD23}" dt="2024-01-16T12:24:52.273" v="380" actId="14100"/>
          <ac:spMkLst>
            <pc:docMk/>
            <pc:sldMk cId="62730694" sldId="259"/>
            <ac:spMk id="18" creationId="{E7FFC648-A39C-2F7A-64DB-CF8527AB830E}"/>
          </ac:spMkLst>
        </pc:spChg>
        <pc:spChg chg="add mod">
          <ac:chgData name="Викторов Дима" userId="7a021552980bf937" providerId="Windows Live" clId="Web-{5822E2AB-39E2-48E5-B118-D3FC0237BD23}" dt="2024-01-16T12:25:40.604" v="399" actId="14100"/>
          <ac:spMkLst>
            <pc:docMk/>
            <pc:sldMk cId="62730694" sldId="259"/>
            <ac:spMk id="20" creationId="{1C17E5E3-B082-8FFA-51CA-C6FB671E8783}"/>
          </ac:spMkLst>
        </pc:spChg>
        <pc:spChg chg="add mod">
          <ac:chgData name="Викторов Дима" userId="7a021552980bf937" providerId="Windows Live" clId="Web-{5822E2AB-39E2-48E5-B118-D3FC0237BD23}" dt="2024-01-16T12:26:08.168" v="410" actId="14100"/>
          <ac:spMkLst>
            <pc:docMk/>
            <pc:sldMk cId="62730694" sldId="259"/>
            <ac:spMk id="21" creationId="{E282F2A4-7FE1-61EF-2C03-AB081F4EA014}"/>
          </ac:spMkLst>
        </pc:spChg>
        <pc:spChg chg="add mod">
          <ac:chgData name="Викторов Дима" userId="7a021552980bf937" providerId="Windows Live" clId="Web-{5822E2AB-39E2-48E5-B118-D3FC0237BD23}" dt="2024-01-16T12:26:42.857" v="431" actId="20577"/>
          <ac:spMkLst>
            <pc:docMk/>
            <pc:sldMk cId="62730694" sldId="259"/>
            <ac:spMk id="22" creationId="{7407B36C-2C36-5A17-CFED-AA0F89A0EA00}"/>
          </ac:spMkLst>
        </pc:spChg>
        <pc:picChg chg="add mod ord">
          <ac:chgData name="Викторов Дима" userId="7a021552980bf937" providerId="Windows Live" clId="Web-{5822E2AB-39E2-48E5-B118-D3FC0237BD23}" dt="2024-01-16T12:20:55.696" v="323"/>
          <ac:picMkLst>
            <pc:docMk/>
            <pc:sldMk cId="62730694" sldId="259"/>
            <ac:picMk id="4" creationId="{0EF92291-DF97-0208-6EE5-E2C80FD098D5}"/>
          </ac:picMkLst>
        </pc:picChg>
        <pc:picChg chg="add del mod">
          <ac:chgData name="Викторов Дима" userId="7a021552980bf937" providerId="Windows Live" clId="Web-{5822E2AB-39E2-48E5-B118-D3FC0237BD23}" dt="2024-01-16T12:25:42.119" v="400"/>
          <ac:picMkLst>
            <pc:docMk/>
            <pc:sldMk cId="62730694" sldId="259"/>
            <ac:picMk id="19" creationId="{0F5799BA-2A0B-4FA4-8B6C-336FF6A1A9DD}"/>
          </ac:picMkLst>
        </pc:picChg>
        <pc:cxnChg chg="add mod">
          <ac:chgData name="Викторов Дима" userId="7a021552980bf937" providerId="Windows Live" clId="Web-{5822E2AB-39E2-48E5-B118-D3FC0237BD23}" dt="2024-01-16T12:25:50.151" v="401" actId="14100"/>
          <ac:cxnSpMkLst>
            <pc:docMk/>
            <pc:sldMk cId="62730694" sldId="259"/>
            <ac:cxnSpMk id="5" creationId="{1E9767C6-3A5A-A1BF-2D43-F2EFFAF8735E}"/>
          </ac:cxnSpMkLst>
        </pc:cxnChg>
        <pc:cxnChg chg="add mod">
          <ac:chgData name="Викторов Дима" userId="7a021552980bf937" providerId="Windows Live" clId="Web-{5822E2AB-39E2-48E5-B118-D3FC0237BD23}" dt="2024-01-16T12:25:03.430" v="382" actId="14100"/>
          <ac:cxnSpMkLst>
            <pc:docMk/>
            <pc:sldMk cId="62730694" sldId="259"/>
            <ac:cxnSpMk id="6" creationId="{9F21EF57-8DB3-9DA5-05D2-C28D7C65413F}"/>
          </ac:cxnSpMkLst>
        </pc:cxnChg>
        <pc:cxnChg chg="add mod">
          <ac:chgData name="Викторов Дима" userId="7a021552980bf937" providerId="Windows Live" clId="Web-{5822E2AB-39E2-48E5-B118-D3FC0237BD23}" dt="2024-01-16T12:25:10.414" v="383" actId="14100"/>
          <ac:cxnSpMkLst>
            <pc:docMk/>
            <pc:sldMk cId="62730694" sldId="259"/>
            <ac:cxnSpMk id="7" creationId="{B515B14B-54D9-3336-1E73-AB8A5961A1E0}"/>
          </ac:cxnSpMkLst>
        </pc:cxnChg>
        <pc:cxnChg chg="add mod">
          <ac:chgData name="Викторов Дима" userId="7a021552980bf937" providerId="Windows Live" clId="Web-{5822E2AB-39E2-48E5-B118-D3FC0237BD23}" dt="2024-01-16T12:22:41.468" v="348" actId="14100"/>
          <ac:cxnSpMkLst>
            <pc:docMk/>
            <pc:sldMk cId="62730694" sldId="259"/>
            <ac:cxnSpMk id="8" creationId="{DB39C9C1-50F7-ABED-1C73-8FE1D1037144}"/>
          </ac:cxnSpMkLst>
        </pc:cxnChg>
        <pc:cxnChg chg="add mod">
          <ac:chgData name="Викторов Дима" userId="7a021552980bf937" providerId="Windows Live" clId="Web-{5822E2AB-39E2-48E5-B118-D3FC0237BD23}" dt="2024-01-16T12:23:00.454" v="353" actId="14100"/>
          <ac:cxnSpMkLst>
            <pc:docMk/>
            <pc:sldMk cId="62730694" sldId="259"/>
            <ac:cxnSpMk id="10" creationId="{075AF640-F1E6-6205-EFD1-41771D9F2F73}"/>
          </ac:cxnSpMkLst>
        </pc:cxnChg>
        <pc:cxnChg chg="add mod">
          <ac:chgData name="Викторов Дима" userId="7a021552980bf937" providerId="Windows Live" clId="Web-{5822E2AB-39E2-48E5-B118-D3FC0237BD23}" dt="2024-01-16T12:23:55.113" v="364" actId="14100"/>
          <ac:cxnSpMkLst>
            <pc:docMk/>
            <pc:sldMk cId="62730694" sldId="259"/>
            <ac:cxnSpMk id="12" creationId="{9D837ABE-CF08-DACF-AC18-E6F0C5D0DB88}"/>
          </ac:cxnSpMkLst>
        </pc:cxnChg>
        <pc:cxnChg chg="add mod">
          <ac:chgData name="Викторов Дима" userId="7a021552980bf937" providerId="Windows Live" clId="Web-{5822E2AB-39E2-48E5-B118-D3FC0237BD23}" dt="2024-01-16T12:23:43.112" v="360" actId="1076"/>
          <ac:cxnSpMkLst>
            <pc:docMk/>
            <pc:sldMk cId="62730694" sldId="259"/>
            <ac:cxnSpMk id="14" creationId="{A2A58C5D-77BC-5EA1-635F-305F752E154D}"/>
          </ac:cxnSpMkLst>
        </pc:cxnChg>
      </pc:sldChg>
      <pc:sldChg chg="addSp delSp modSp new mod setBg">
        <pc:chgData name="Викторов Дима" userId="7a021552980bf937" providerId="Windows Live" clId="Web-{5822E2AB-39E2-48E5-B118-D3FC0237BD23}" dt="2024-01-16T12:28:55.724" v="472" actId="20577"/>
        <pc:sldMkLst>
          <pc:docMk/>
          <pc:sldMk cId="3501798763" sldId="260"/>
        </pc:sldMkLst>
        <pc:spChg chg="mod">
          <ac:chgData name="Викторов Дима" userId="7a021552980bf937" providerId="Windows Live" clId="Web-{5822E2AB-39E2-48E5-B118-D3FC0237BD23}" dt="2024-01-16T12:28:10.519" v="435"/>
          <ac:spMkLst>
            <pc:docMk/>
            <pc:sldMk cId="3501798763" sldId="260"/>
            <ac:spMk id="2" creationId="{0E00790A-1A51-1036-732D-8492C4F2262C}"/>
          </ac:spMkLst>
        </pc:spChg>
        <pc:spChg chg="del">
          <ac:chgData name="Викторов Дима" userId="7a021552980bf937" providerId="Windows Live" clId="Web-{5822E2AB-39E2-48E5-B118-D3FC0237BD23}" dt="2024-01-16T12:28:04.690" v="434"/>
          <ac:spMkLst>
            <pc:docMk/>
            <pc:sldMk cId="3501798763" sldId="260"/>
            <ac:spMk id="3" creationId="{D264F7E6-39B4-7874-E377-6CA9A6B96534}"/>
          </ac:spMkLst>
        </pc:spChg>
        <pc:spChg chg="add mod">
          <ac:chgData name="Викторов Дима" userId="7a021552980bf937" providerId="Windows Live" clId="Web-{5822E2AB-39E2-48E5-B118-D3FC0237BD23}" dt="2024-01-16T12:28:55.724" v="472" actId="20577"/>
          <ac:spMkLst>
            <pc:docMk/>
            <pc:sldMk cId="3501798763" sldId="260"/>
            <ac:spMk id="8" creationId="{26C34A2F-303F-176C-D44A-A01A9D9C3DD7}"/>
          </ac:spMkLst>
        </pc:spChg>
        <pc:spChg chg="add">
          <ac:chgData name="Викторов Дима" userId="7a021552980bf937" providerId="Windows Live" clId="Web-{5822E2AB-39E2-48E5-B118-D3FC0237BD23}" dt="2024-01-16T12:28:10.519" v="435"/>
          <ac:spMkLst>
            <pc:docMk/>
            <pc:sldMk cId="3501798763" sldId="260"/>
            <ac:spMk id="11" creationId="{0288C6B4-AFC3-407F-A595-EFFD38D4CCAF}"/>
          </ac:spMkLst>
        </pc:spChg>
        <pc:spChg chg="add">
          <ac:chgData name="Викторов Дима" userId="7a021552980bf937" providerId="Windows Live" clId="Web-{5822E2AB-39E2-48E5-B118-D3FC0237BD23}" dt="2024-01-16T12:28:10.519" v="435"/>
          <ac:spMkLst>
            <pc:docMk/>
            <pc:sldMk cId="3501798763" sldId="260"/>
            <ac:spMk id="13" creationId="{CF236821-17FE-429B-8D2C-08E13A64EA40}"/>
          </ac:spMkLst>
        </pc:spChg>
        <pc:spChg chg="add">
          <ac:chgData name="Викторов Дима" userId="7a021552980bf937" providerId="Windows Live" clId="Web-{5822E2AB-39E2-48E5-B118-D3FC0237BD23}" dt="2024-01-16T12:28:10.519" v="435"/>
          <ac:spMkLst>
            <pc:docMk/>
            <pc:sldMk cId="3501798763" sldId="260"/>
            <ac:spMk id="15" creationId="{C0BDBCD2-E081-43AB-9119-C55465E59757}"/>
          </ac:spMkLst>
        </pc:spChg>
        <pc:spChg chg="add">
          <ac:chgData name="Викторов Дима" userId="7a021552980bf937" providerId="Windows Live" clId="Web-{5822E2AB-39E2-48E5-B118-D3FC0237BD23}" dt="2024-01-16T12:28:10.519" v="435"/>
          <ac:spMkLst>
            <pc:docMk/>
            <pc:sldMk cId="3501798763" sldId="260"/>
            <ac:spMk id="17" creationId="{98E79BE4-34FE-485A-98A5-92CE8F7C4743}"/>
          </ac:spMkLst>
        </pc:spChg>
        <pc:spChg chg="add">
          <ac:chgData name="Викторов Дима" userId="7a021552980bf937" providerId="Windows Live" clId="Web-{5822E2AB-39E2-48E5-B118-D3FC0237BD23}" dt="2024-01-16T12:28:10.519" v="435"/>
          <ac:spMkLst>
            <pc:docMk/>
            <pc:sldMk cId="3501798763" sldId="260"/>
            <ac:spMk id="19" creationId="{7A5F0580-5EE9-419F-96EE-B6529EF6E7D0}"/>
          </ac:spMkLst>
        </pc:spChg>
        <pc:picChg chg="add mod ord">
          <ac:chgData name="Викторов Дима" userId="7a021552980bf937" providerId="Windows Live" clId="Web-{5822E2AB-39E2-48E5-B118-D3FC0237BD23}" dt="2024-01-16T12:28:10.519" v="435"/>
          <ac:picMkLst>
            <pc:docMk/>
            <pc:sldMk cId="3501798763" sldId="260"/>
            <ac:picMk id="4" creationId="{02A0B875-0111-4C4C-A19D-992DCD5BFBEA}"/>
          </ac:picMkLst>
        </pc:picChg>
      </pc:sldChg>
      <pc:sldChg chg="addSp delSp modSp new mod ord setBg">
        <pc:chgData name="Викторов Дима" userId="7a021552980bf937" providerId="Windows Live" clId="Web-{5822E2AB-39E2-48E5-B118-D3FC0237BD23}" dt="2024-01-16T12:27:31.079" v="433"/>
        <pc:sldMkLst>
          <pc:docMk/>
          <pc:sldMk cId="2033784125" sldId="261"/>
        </pc:sldMkLst>
        <pc:spChg chg="mod">
          <ac:chgData name="Викторов Дима" userId="7a021552980bf937" providerId="Windows Live" clId="Web-{5822E2AB-39E2-48E5-B118-D3FC0237BD23}" dt="2024-01-16T12:18:35.657" v="319" actId="20577"/>
          <ac:spMkLst>
            <pc:docMk/>
            <pc:sldMk cId="2033784125" sldId="261"/>
            <ac:spMk id="2" creationId="{0723DEFE-D0F6-C66D-400C-A3743DD14D1A}"/>
          </ac:spMkLst>
        </pc:spChg>
        <pc:spChg chg="del mod">
          <ac:chgData name="Викторов Дима" userId="7a021552980bf937" providerId="Windows Live" clId="Web-{5822E2AB-39E2-48E5-B118-D3FC0237BD23}" dt="2024-01-16T12:27:25.047" v="432"/>
          <ac:spMkLst>
            <pc:docMk/>
            <pc:sldMk cId="2033784125" sldId="261"/>
            <ac:spMk id="3" creationId="{59A5DAE9-9F8D-C1EA-D0EB-73756943E840}"/>
          </ac:spMkLst>
        </pc:spChg>
        <pc:spChg chg="add del">
          <ac:chgData name="Викторов Дима" userId="7a021552980bf937" providerId="Windows Live" clId="Web-{5822E2AB-39E2-48E5-B118-D3FC0237BD23}" dt="2024-01-16T12:01:24.675" v="117"/>
          <ac:spMkLst>
            <pc:docMk/>
            <pc:sldMk cId="2033784125" sldId="261"/>
            <ac:spMk id="8" creationId="{CBB2B1F0-0DD6-4744-9A46-7A344FB48E40}"/>
          </ac:spMkLst>
        </pc:spChg>
        <pc:spChg chg="add del">
          <ac:chgData name="Викторов Дима" userId="7a021552980bf937" providerId="Windows Live" clId="Web-{5822E2AB-39E2-48E5-B118-D3FC0237BD23}" dt="2024-01-16T12:01:24.675" v="117"/>
          <ac:spMkLst>
            <pc:docMk/>
            <pc:sldMk cId="2033784125" sldId="261"/>
            <ac:spMk id="10" creationId="{7A0B5DEA-ADF6-4BA5-9307-147F0A4685A0}"/>
          </ac:spMkLst>
        </pc:spChg>
        <pc:spChg chg="add del">
          <ac:chgData name="Викторов Дима" userId="7a021552980bf937" providerId="Windows Live" clId="Web-{5822E2AB-39E2-48E5-B118-D3FC0237BD23}" dt="2024-01-16T12:01:24.675" v="117"/>
          <ac:spMkLst>
            <pc:docMk/>
            <pc:sldMk cId="2033784125" sldId="261"/>
            <ac:spMk id="12" creationId="{9DECDBF4-02B6-4BB4-B65B-B8107AD6A9E8}"/>
          </ac:spMkLst>
        </pc:spChg>
        <pc:spChg chg="add">
          <ac:chgData name="Викторов Дима" userId="7a021552980bf937" providerId="Windows Live" clId="Web-{5822E2AB-39E2-48E5-B118-D3FC0237BD23}" dt="2024-01-16T12:01:24.690" v="118"/>
          <ac:spMkLst>
            <pc:docMk/>
            <pc:sldMk cId="2033784125" sldId="261"/>
            <ac:spMk id="14" creationId="{074B4F7D-14B2-478B-8BF5-01E4E0C5D263}"/>
          </ac:spMkLst>
        </pc:spChg>
        <pc:spChg chg="add">
          <ac:chgData name="Викторов Дима" userId="7a021552980bf937" providerId="Windows Live" clId="Web-{5822E2AB-39E2-48E5-B118-D3FC0237BD23}" dt="2024-01-16T12:01:24.690" v="118"/>
          <ac:spMkLst>
            <pc:docMk/>
            <pc:sldMk cId="2033784125" sldId="261"/>
            <ac:spMk id="15" creationId="{DAF1966E-FD40-4A4A-B61B-C4DF7FA05F06}"/>
          </ac:spMkLst>
        </pc:spChg>
        <pc:spChg chg="add">
          <ac:chgData name="Викторов Дима" userId="7a021552980bf937" providerId="Windows Live" clId="Web-{5822E2AB-39E2-48E5-B118-D3FC0237BD23}" dt="2024-01-16T12:01:24.690" v="118"/>
          <ac:spMkLst>
            <pc:docMk/>
            <pc:sldMk cId="2033784125" sldId="261"/>
            <ac:spMk id="16" creationId="{047BFA19-D45E-416B-A404-7AF2F3F27017}"/>
          </ac:spMkLst>
        </pc:spChg>
        <pc:spChg chg="add">
          <ac:chgData name="Викторов Дима" userId="7a021552980bf937" providerId="Windows Live" clId="Web-{5822E2AB-39E2-48E5-B118-D3FC0237BD23}" dt="2024-01-16T12:01:24.690" v="118"/>
          <ac:spMkLst>
            <pc:docMk/>
            <pc:sldMk cId="2033784125" sldId="261"/>
            <ac:spMk id="17" creationId="{8E0105E7-23DB-4CF2-8258-FF47C7620F6E}"/>
          </ac:spMkLst>
        </pc:spChg>
        <pc:picChg chg="add mod ord">
          <ac:chgData name="Викторов Дима" userId="7a021552980bf937" providerId="Windows Live" clId="Web-{5822E2AB-39E2-48E5-B118-D3FC0237BD23}" dt="2024-01-16T12:27:31.079" v="433"/>
          <ac:picMkLst>
            <pc:docMk/>
            <pc:sldMk cId="2033784125" sldId="261"/>
            <ac:picMk id="4" creationId="{D1E04056-8B91-CA9B-B097-AEE21B51B9BC}"/>
          </ac:picMkLst>
        </pc:picChg>
      </pc:sldChg>
      <pc:sldChg chg="addSp modSp new mod setBg">
        <pc:chgData name="Викторов Дима" userId="7a021552980bf937" providerId="Windows Live" clId="Web-{5822E2AB-39E2-48E5-B118-D3FC0237BD23}" dt="2024-01-16T12:30:22.683" v="489"/>
        <pc:sldMkLst>
          <pc:docMk/>
          <pc:sldMk cId="80449785" sldId="262"/>
        </pc:sldMkLst>
        <pc:spChg chg="mod">
          <ac:chgData name="Викторов Дима" userId="7a021552980bf937" providerId="Windows Live" clId="Web-{5822E2AB-39E2-48E5-B118-D3FC0237BD23}" dt="2024-01-16T12:30:22.683" v="489"/>
          <ac:spMkLst>
            <pc:docMk/>
            <pc:sldMk cId="80449785" sldId="262"/>
            <ac:spMk id="2" creationId="{3BF941DC-FF1D-F4AE-000E-30C3A209BD62}"/>
          </ac:spMkLst>
        </pc:spChg>
        <pc:spChg chg="add">
          <ac:chgData name="Викторов Дима" userId="7a021552980bf937" providerId="Windows Live" clId="Web-{5822E2AB-39E2-48E5-B118-D3FC0237BD23}" dt="2024-01-16T12:30:22.683" v="489"/>
          <ac:spMkLst>
            <pc:docMk/>
            <pc:sldMk cId="80449785" sldId="262"/>
            <ac:spMk id="7" creationId="{8D06CE56-3881-4ADA-8CEF-D18B02C242A3}"/>
          </ac:spMkLst>
        </pc:spChg>
        <pc:spChg chg="add">
          <ac:chgData name="Викторов Дима" userId="7a021552980bf937" providerId="Windows Live" clId="Web-{5822E2AB-39E2-48E5-B118-D3FC0237BD23}" dt="2024-01-16T12:30:22.683" v="489"/>
          <ac:spMkLst>
            <pc:docMk/>
            <pc:sldMk cId="80449785" sldId="262"/>
            <ac:spMk id="9" creationId="{79F3C543-62EC-4433-9C93-A2CD8764E9B4}"/>
          </ac:spMkLst>
        </pc:spChg>
        <pc:spChg chg="add">
          <ac:chgData name="Викторов Дима" userId="7a021552980bf937" providerId="Windows Live" clId="Web-{5822E2AB-39E2-48E5-B118-D3FC0237BD23}" dt="2024-01-16T12:30:22.683" v="489"/>
          <ac:spMkLst>
            <pc:docMk/>
            <pc:sldMk cId="80449785" sldId="262"/>
            <ac:spMk id="11" creationId="{F1C4E306-BC28-4A7B-871B-1926F6FA6EF3}"/>
          </ac:spMkLst>
        </pc:spChg>
        <pc:spChg chg="add">
          <ac:chgData name="Викторов Дима" userId="7a021552980bf937" providerId="Windows Live" clId="Web-{5822E2AB-39E2-48E5-B118-D3FC0237BD23}" dt="2024-01-16T12:30:22.683" v="489"/>
          <ac:spMkLst>
            <pc:docMk/>
            <pc:sldMk cId="80449785" sldId="262"/>
            <ac:spMk id="13" creationId="{C3ECC9B4-989C-4F71-A6BC-DEBC1D9FD0BD}"/>
          </ac:spMkLst>
        </pc:spChg>
        <pc:spChg chg="add">
          <ac:chgData name="Викторов Дима" userId="7a021552980bf937" providerId="Windows Live" clId="Web-{5822E2AB-39E2-48E5-B118-D3FC0237BD23}" dt="2024-01-16T12:30:22.683" v="489"/>
          <ac:spMkLst>
            <pc:docMk/>
            <pc:sldMk cId="80449785" sldId="262"/>
            <ac:spMk id="15" creationId="{7948E8DE-A931-4EF0-BE1D-F1027474099B}"/>
          </ac:spMkLst>
        </pc:spChg>
        <pc:spChg chg="add">
          <ac:chgData name="Викторов Дима" userId="7a021552980bf937" providerId="Windows Live" clId="Web-{5822E2AB-39E2-48E5-B118-D3FC0237BD23}" dt="2024-01-16T12:30:22.683" v="489"/>
          <ac:spMkLst>
            <pc:docMk/>
            <pc:sldMk cId="80449785" sldId="262"/>
            <ac:spMk id="17" creationId="{B0E4BB4F-99AB-4C4E-A763-C5AC5273DF5D}"/>
          </ac:spMkLst>
        </pc:spChg>
      </pc:sldChg>
      <pc:sldChg chg="modSp new del">
        <pc:chgData name="Викторов Дима" userId="7a021552980bf937" providerId="Windows Live" clId="Web-{5822E2AB-39E2-48E5-B118-D3FC0237BD23}" dt="2024-01-16T12:30:01.916" v="485"/>
        <pc:sldMkLst>
          <pc:docMk/>
          <pc:sldMk cId="1433675670" sldId="262"/>
        </pc:sldMkLst>
        <pc:spChg chg="mod">
          <ac:chgData name="Викторов Дима" userId="7a021552980bf937" providerId="Windows Live" clId="Web-{5822E2AB-39E2-48E5-B118-D3FC0237BD23}" dt="2024-01-16T12:29:59.603" v="484" actId="20577"/>
          <ac:spMkLst>
            <pc:docMk/>
            <pc:sldMk cId="1433675670" sldId="262"/>
            <ac:spMk id="2" creationId="{3DB38700-B4EA-73F3-D3E3-ABE88FF7739B}"/>
          </ac:spMkLst>
        </pc:spChg>
      </pc:sldChg>
      <pc:sldChg chg="addSp delSp modSp new mod setBg">
        <pc:chgData name="Викторов Дима" userId="7a021552980bf937" providerId="Windows Live" clId="Web-{5822E2AB-39E2-48E5-B118-D3FC0237BD23}" dt="2024-01-16T12:31:57.376" v="531"/>
        <pc:sldMkLst>
          <pc:docMk/>
          <pc:sldMk cId="370999568" sldId="263"/>
        </pc:sldMkLst>
        <pc:spChg chg="mod">
          <ac:chgData name="Викторов Дима" userId="7a021552980bf937" providerId="Windows Live" clId="Web-{5822E2AB-39E2-48E5-B118-D3FC0237BD23}" dt="2024-01-16T12:31:57.376" v="531"/>
          <ac:spMkLst>
            <pc:docMk/>
            <pc:sldMk cId="370999568" sldId="263"/>
            <ac:spMk id="2" creationId="{4D864D99-AB10-D5E9-D041-D3B0EC1F920D}"/>
          </ac:spMkLst>
        </pc:spChg>
        <pc:spChg chg="del">
          <ac:chgData name="Викторов Дима" userId="7a021552980bf937" providerId="Windows Live" clId="Web-{5822E2AB-39E2-48E5-B118-D3FC0237BD23}" dt="2024-01-16T12:31:53.141" v="530"/>
          <ac:spMkLst>
            <pc:docMk/>
            <pc:sldMk cId="370999568" sldId="263"/>
            <ac:spMk id="3" creationId="{C9CA3041-F04C-1278-EB9B-F40D526E525D}"/>
          </ac:spMkLst>
        </pc:spChg>
        <pc:spChg chg="add">
          <ac:chgData name="Викторов Дима" userId="7a021552980bf937" providerId="Windows Live" clId="Web-{5822E2AB-39E2-48E5-B118-D3FC0237BD23}" dt="2024-01-16T12:31:57.376" v="531"/>
          <ac:spMkLst>
            <pc:docMk/>
            <pc:sldMk cId="370999568" sldId="263"/>
            <ac:spMk id="9" creationId="{8D06CE56-3881-4ADA-8CEF-D18B02C242A3}"/>
          </ac:spMkLst>
        </pc:spChg>
        <pc:spChg chg="add">
          <ac:chgData name="Викторов Дима" userId="7a021552980bf937" providerId="Windows Live" clId="Web-{5822E2AB-39E2-48E5-B118-D3FC0237BD23}" dt="2024-01-16T12:31:57.376" v="531"/>
          <ac:spMkLst>
            <pc:docMk/>
            <pc:sldMk cId="370999568" sldId="263"/>
            <ac:spMk id="11" creationId="{79F3C543-62EC-4433-9C93-A2CD8764E9B4}"/>
          </ac:spMkLst>
        </pc:spChg>
        <pc:spChg chg="add">
          <ac:chgData name="Викторов Дима" userId="7a021552980bf937" providerId="Windows Live" clId="Web-{5822E2AB-39E2-48E5-B118-D3FC0237BD23}" dt="2024-01-16T12:31:57.376" v="531"/>
          <ac:spMkLst>
            <pc:docMk/>
            <pc:sldMk cId="370999568" sldId="263"/>
            <ac:spMk id="13" creationId="{017517EF-BD4D-4055-BDB4-A322C53568AD}"/>
          </ac:spMkLst>
        </pc:spChg>
        <pc:spChg chg="add">
          <ac:chgData name="Викторов Дима" userId="7a021552980bf937" providerId="Windows Live" clId="Web-{5822E2AB-39E2-48E5-B118-D3FC0237BD23}" dt="2024-01-16T12:31:57.376" v="531"/>
          <ac:spMkLst>
            <pc:docMk/>
            <pc:sldMk cId="370999568" sldId="263"/>
            <ac:spMk id="15" creationId="{0ADDB668-2CA4-4D2B-9C34-3487CA330BA8}"/>
          </ac:spMkLst>
        </pc:spChg>
        <pc:spChg chg="add">
          <ac:chgData name="Викторов Дима" userId="7a021552980bf937" providerId="Windows Live" clId="Web-{5822E2AB-39E2-48E5-B118-D3FC0237BD23}" dt="2024-01-16T12:31:57.376" v="531"/>
          <ac:spMkLst>
            <pc:docMk/>
            <pc:sldMk cId="370999568" sldId="263"/>
            <ac:spMk id="17" creationId="{2568BC19-F052-4108-93E1-6A3D1DEC072F}"/>
          </ac:spMkLst>
        </pc:spChg>
        <pc:spChg chg="add">
          <ac:chgData name="Викторов Дима" userId="7a021552980bf937" providerId="Windows Live" clId="Web-{5822E2AB-39E2-48E5-B118-D3FC0237BD23}" dt="2024-01-16T12:31:57.376" v="531"/>
          <ac:spMkLst>
            <pc:docMk/>
            <pc:sldMk cId="370999568" sldId="263"/>
            <ac:spMk id="19" creationId="{D5FD337D-4D6B-4C8B-B6F5-121097E09881}"/>
          </ac:spMkLst>
        </pc:spChg>
        <pc:picChg chg="add mod ord">
          <ac:chgData name="Викторов Дима" userId="7a021552980bf937" providerId="Windows Live" clId="Web-{5822E2AB-39E2-48E5-B118-D3FC0237BD23}" dt="2024-01-16T12:31:57.376" v="531"/>
          <ac:picMkLst>
            <pc:docMk/>
            <pc:sldMk cId="370999568" sldId="263"/>
            <ac:picMk id="4" creationId="{5E88693B-C560-A228-E4C1-5C4D0E804170}"/>
          </ac:picMkLst>
        </pc:picChg>
      </pc:sldChg>
      <pc:sldChg chg="new del">
        <pc:chgData name="Викторов Дима" userId="7a021552980bf937" providerId="Windows Live" clId="Web-{5822E2AB-39E2-48E5-B118-D3FC0237BD23}" dt="2024-01-16T12:30:35.371" v="491"/>
        <pc:sldMkLst>
          <pc:docMk/>
          <pc:sldMk cId="650580125" sldId="263"/>
        </pc:sldMkLst>
      </pc:sldChg>
      <pc:sldChg chg="addSp delSp modSp add del ord replId">
        <pc:chgData name="Викторов Дима" userId="7a021552980bf937" providerId="Windows Live" clId="Web-{5822E2AB-39E2-48E5-B118-D3FC0237BD23}" dt="2024-01-16T12:18:07.858" v="290"/>
        <pc:sldMkLst>
          <pc:docMk/>
          <pc:sldMk cId="693397349" sldId="263"/>
        </pc:sldMkLst>
        <pc:spChg chg="mod">
          <ac:chgData name="Викторов Дима" userId="7a021552980bf937" providerId="Windows Live" clId="Web-{5822E2AB-39E2-48E5-B118-D3FC0237BD23}" dt="2024-01-16T12:16:34.009" v="287" actId="20577"/>
          <ac:spMkLst>
            <pc:docMk/>
            <pc:sldMk cId="693397349" sldId="263"/>
            <ac:spMk id="2" creationId="{EA304C78-18CC-F6F2-6D09-FCB44E7FD757}"/>
          </ac:spMkLst>
        </pc:spChg>
        <pc:spChg chg="del">
          <ac:chgData name="Викторов Дима" userId="7a021552980bf937" providerId="Windows Live" clId="Web-{5822E2AB-39E2-48E5-B118-D3FC0237BD23}" dt="2024-01-16T12:16:36.931" v="288"/>
          <ac:spMkLst>
            <pc:docMk/>
            <pc:sldMk cId="693397349" sldId="263"/>
            <ac:spMk id="3" creationId="{3FFF6CE0-0A02-E912-32B8-74DFBE83D69C}"/>
          </ac:spMkLst>
        </pc:spChg>
        <pc:spChg chg="add mod">
          <ac:chgData name="Викторов Дима" userId="7a021552980bf937" providerId="Windows Live" clId="Web-{5822E2AB-39E2-48E5-B118-D3FC0237BD23}" dt="2024-01-16T12:16:41.025" v="289"/>
          <ac:spMkLst>
            <pc:docMk/>
            <pc:sldMk cId="693397349" sldId="263"/>
            <ac:spMk id="6" creationId="{09610809-6FF3-0886-254D-44CB2987AC86}"/>
          </ac:spMkLst>
        </pc:spChg>
        <pc:picChg chg="add del mod ord">
          <ac:chgData name="Викторов Дима" userId="7a021552980bf937" providerId="Windows Live" clId="Web-{5822E2AB-39E2-48E5-B118-D3FC0237BD23}" dt="2024-01-16T12:16:41.025" v="289"/>
          <ac:picMkLst>
            <pc:docMk/>
            <pc:sldMk cId="693397349" sldId="263"/>
            <ac:picMk id="4" creationId="{1423E76B-F64C-A66E-A542-365A0249A2C7}"/>
          </ac:picMkLst>
        </pc:picChg>
      </pc:sldChg>
      <pc:sldChg chg="new del">
        <pc:chgData name="Викторов Дима" userId="7a021552980bf937" providerId="Windows Live" clId="Web-{5822E2AB-39E2-48E5-B118-D3FC0237BD23}" dt="2024-01-16T12:30:43.903" v="493"/>
        <pc:sldMkLst>
          <pc:docMk/>
          <pc:sldMk cId="1266547998" sldId="263"/>
        </pc:sldMkLst>
      </pc:sldChg>
      <pc:sldChg chg="add del">
        <pc:chgData name="Викторов Дима" userId="7a021552980bf937" providerId="Windows Live" clId="Web-{5822E2AB-39E2-48E5-B118-D3FC0237BD23}" dt="2024-01-16T12:31:24.342" v="529"/>
        <pc:sldMkLst>
          <pc:docMk/>
          <pc:sldMk cId="1433675670" sldId="264"/>
        </pc:sldMkLst>
      </pc:sldChg>
      <pc:sldChg chg="addSp delSp modSp new mod setBg">
        <pc:chgData name="Викторов Дима" userId="7a021552980bf937" providerId="Windows Live" clId="Web-{5822E2AB-39E2-48E5-B118-D3FC0237BD23}" dt="2024-01-16T12:34:07.649" v="548" actId="14100"/>
        <pc:sldMkLst>
          <pc:docMk/>
          <pc:sldMk cId="3129337222" sldId="264"/>
        </pc:sldMkLst>
        <pc:spChg chg="mod">
          <ac:chgData name="Викторов Дима" userId="7a021552980bf937" providerId="Windows Live" clId="Web-{5822E2AB-39E2-48E5-B118-D3FC0237BD23}" dt="2024-01-16T12:33:46.148" v="544"/>
          <ac:spMkLst>
            <pc:docMk/>
            <pc:sldMk cId="3129337222" sldId="264"/>
            <ac:spMk id="2" creationId="{05D25664-46BA-576C-F458-738D2D9092DB}"/>
          </ac:spMkLst>
        </pc:spChg>
        <pc:spChg chg="del">
          <ac:chgData name="Викторов Дима" userId="7a021552980bf937" providerId="Windows Live" clId="Web-{5822E2AB-39E2-48E5-B118-D3FC0237BD23}" dt="2024-01-16T12:33:23.115" v="540"/>
          <ac:spMkLst>
            <pc:docMk/>
            <pc:sldMk cId="3129337222" sldId="264"/>
            <ac:spMk id="3" creationId="{78FF5ECC-E0AD-180A-D8AF-87830200D77A}"/>
          </ac:spMkLst>
        </pc:spChg>
        <pc:spChg chg="add del">
          <ac:chgData name="Викторов Дима" userId="7a021552980bf937" providerId="Windows Live" clId="Web-{5822E2AB-39E2-48E5-B118-D3FC0237BD23}" dt="2024-01-16T12:33:46.132" v="543"/>
          <ac:spMkLst>
            <pc:docMk/>
            <pc:sldMk cId="3129337222" sldId="264"/>
            <ac:spMk id="9" creationId="{D677476A-43F5-F3A5-66DE-494E304EEF93}"/>
          </ac:spMkLst>
        </pc:spChg>
        <pc:spChg chg="add">
          <ac:chgData name="Викторов Дима" userId="7a021552980bf937" providerId="Windows Live" clId="Web-{5822E2AB-39E2-48E5-B118-D3FC0237BD23}" dt="2024-01-16T12:33:46.148" v="544"/>
          <ac:spMkLst>
            <pc:docMk/>
            <pc:sldMk cId="3129337222" sldId="264"/>
            <ac:spMk id="10" creationId="{8D06CE56-3881-4ADA-8CEF-D18B02C242A3}"/>
          </ac:spMkLst>
        </pc:spChg>
        <pc:spChg chg="add del">
          <ac:chgData name="Викторов Дима" userId="7a021552980bf937" providerId="Windows Live" clId="Web-{5822E2AB-39E2-48E5-B118-D3FC0237BD23}" dt="2024-01-16T12:33:46.132" v="543"/>
          <ac:spMkLst>
            <pc:docMk/>
            <pc:sldMk cId="3129337222" sldId="264"/>
            <ac:spMk id="12" creationId="{385E1BDC-A9B0-4A87-82E3-F3187F69A802}"/>
          </ac:spMkLst>
        </pc:spChg>
        <pc:spChg chg="add del">
          <ac:chgData name="Викторов Дима" userId="7a021552980bf937" providerId="Windows Live" clId="Web-{5822E2AB-39E2-48E5-B118-D3FC0237BD23}" dt="2024-01-16T12:33:46.132" v="543"/>
          <ac:spMkLst>
            <pc:docMk/>
            <pc:sldMk cId="3129337222" sldId="264"/>
            <ac:spMk id="14" creationId="{0990C621-3B8B-4820-8328-D47EF7CE823C}"/>
          </ac:spMkLst>
        </pc:spChg>
        <pc:spChg chg="add del">
          <ac:chgData name="Викторов Дима" userId="7a021552980bf937" providerId="Windows Live" clId="Web-{5822E2AB-39E2-48E5-B118-D3FC0237BD23}" dt="2024-01-16T12:33:46.132" v="543"/>
          <ac:spMkLst>
            <pc:docMk/>
            <pc:sldMk cId="3129337222" sldId="264"/>
            <ac:spMk id="16" creationId="{C1A2385B-1D2A-4E17-84FA-6CB7F0AAE473}"/>
          </ac:spMkLst>
        </pc:spChg>
        <pc:spChg chg="add del">
          <ac:chgData name="Викторов Дима" userId="7a021552980bf937" providerId="Windows Live" clId="Web-{5822E2AB-39E2-48E5-B118-D3FC0237BD23}" dt="2024-01-16T12:33:46.132" v="543"/>
          <ac:spMkLst>
            <pc:docMk/>
            <pc:sldMk cId="3129337222" sldId="264"/>
            <ac:spMk id="18" creationId="{5E791F2F-79DB-4CC0-9FA1-001E3E91E8B7}"/>
          </ac:spMkLst>
        </pc:spChg>
        <pc:spChg chg="add">
          <ac:chgData name="Викторов Дима" userId="7a021552980bf937" providerId="Windows Live" clId="Web-{5822E2AB-39E2-48E5-B118-D3FC0237BD23}" dt="2024-01-16T12:33:46.148" v="544"/>
          <ac:spMkLst>
            <pc:docMk/>
            <pc:sldMk cId="3129337222" sldId="264"/>
            <ac:spMk id="20" creationId="{79F3C543-62EC-4433-9C93-A2CD8764E9B4}"/>
          </ac:spMkLst>
        </pc:spChg>
        <pc:spChg chg="add">
          <ac:chgData name="Викторов Дима" userId="7a021552980bf937" providerId="Windows Live" clId="Web-{5822E2AB-39E2-48E5-B118-D3FC0237BD23}" dt="2024-01-16T12:33:46.148" v="544"/>
          <ac:spMkLst>
            <pc:docMk/>
            <pc:sldMk cId="3129337222" sldId="264"/>
            <ac:spMk id="21" creationId="{96646FC9-C66D-4EC7-8310-0DD4ACC49C6C}"/>
          </ac:spMkLst>
        </pc:spChg>
        <pc:spChg chg="add">
          <ac:chgData name="Викторов Дима" userId="7a021552980bf937" providerId="Windows Live" clId="Web-{5822E2AB-39E2-48E5-B118-D3FC0237BD23}" dt="2024-01-16T12:33:46.148" v="544"/>
          <ac:spMkLst>
            <pc:docMk/>
            <pc:sldMk cId="3129337222" sldId="264"/>
            <ac:spMk id="22" creationId="{A3473CF9-37EB-43E7-89EF-D2D1C53D1DAC}"/>
          </ac:spMkLst>
        </pc:spChg>
        <pc:spChg chg="add">
          <ac:chgData name="Викторов Дима" userId="7a021552980bf937" providerId="Windows Live" clId="Web-{5822E2AB-39E2-48E5-B118-D3FC0237BD23}" dt="2024-01-16T12:33:46.148" v="544"/>
          <ac:spMkLst>
            <pc:docMk/>
            <pc:sldMk cId="3129337222" sldId="264"/>
            <ac:spMk id="23" creationId="{586B4EF9-43BA-4655-A6FF-1D8E21574C95}"/>
          </ac:spMkLst>
        </pc:spChg>
        <pc:picChg chg="add mod ord">
          <ac:chgData name="Викторов Дима" userId="7a021552980bf937" providerId="Windows Live" clId="Web-{5822E2AB-39E2-48E5-B118-D3FC0237BD23}" dt="2024-01-16T12:34:00.102" v="546" actId="14100"/>
          <ac:picMkLst>
            <pc:docMk/>
            <pc:sldMk cId="3129337222" sldId="264"/>
            <ac:picMk id="4" creationId="{141025E0-A592-4E49-136D-78812798F8D9}"/>
          </ac:picMkLst>
        </pc:picChg>
        <pc:picChg chg="add mod">
          <ac:chgData name="Викторов Дима" userId="7a021552980bf937" providerId="Windows Live" clId="Web-{5822E2AB-39E2-48E5-B118-D3FC0237BD23}" dt="2024-01-16T12:34:07.649" v="548" actId="14100"/>
          <ac:picMkLst>
            <pc:docMk/>
            <pc:sldMk cId="3129337222" sldId="264"/>
            <ac:picMk id="5" creationId="{A18C233F-3168-AF82-C44B-6436F3884D86}"/>
          </ac:picMkLst>
        </pc:picChg>
      </pc:sldChg>
      <pc:sldChg chg="addSp delSp modSp new mod setBg">
        <pc:chgData name="Викторов Дима" userId="7a021552980bf937" providerId="Windows Live" clId="Web-{5822E2AB-39E2-48E5-B118-D3FC0237BD23}" dt="2024-01-16T12:35:21.231" v="579"/>
        <pc:sldMkLst>
          <pc:docMk/>
          <pc:sldMk cId="1961026032" sldId="265"/>
        </pc:sldMkLst>
        <pc:spChg chg="mod">
          <ac:chgData name="Викторов Дима" userId="7a021552980bf937" providerId="Windows Live" clId="Web-{5822E2AB-39E2-48E5-B118-D3FC0237BD23}" dt="2024-01-16T12:35:21.231" v="579"/>
          <ac:spMkLst>
            <pc:docMk/>
            <pc:sldMk cId="1961026032" sldId="265"/>
            <ac:spMk id="2" creationId="{B701903B-8566-1D32-3FA8-E551856352F6}"/>
          </ac:spMkLst>
        </pc:spChg>
        <pc:spChg chg="del">
          <ac:chgData name="Викторов Дима" userId="7a021552980bf937" providerId="Windows Live" clId="Web-{5822E2AB-39E2-48E5-B118-D3FC0237BD23}" dt="2024-01-16T12:35:17.215" v="578"/>
          <ac:spMkLst>
            <pc:docMk/>
            <pc:sldMk cId="1961026032" sldId="265"/>
            <ac:spMk id="3" creationId="{860A39C2-766B-9F6E-A1EA-FEB1879915B0}"/>
          </ac:spMkLst>
        </pc:spChg>
        <pc:spChg chg="add">
          <ac:chgData name="Викторов Дима" userId="7a021552980bf937" providerId="Windows Live" clId="Web-{5822E2AB-39E2-48E5-B118-D3FC0237BD23}" dt="2024-01-16T12:35:21.231" v="579"/>
          <ac:spMkLst>
            <pc:docMk/>
            <pc:sldMk cId="1961026032" sldId="265"/>
            <ac:spMk id="9" creationId="{8D06CE56-3881-4ADA-8CEF-D18B02C242A3}"/>
          </ac:spMkLst>
        </pc:spChg>
        <pc:spChg chg="add">
          <ac:chgData name="Викторов Дима" userId="7a021552980bf937" providerId="Windows Live" clId="Web-{5822E2AB-39E2-48E5-B118-D3FC0237BD23}" dt="2024-01-16T12:35:21.231" v="579"/>
          <ac:spMkLst>
            <pc:docMk/>
            <pc:sldMk cId="1961026032" sldId="265"/>
            <ac:spMk id="11" creationId="{79F3C543-62EC-4433-9C93-A2CD8764E9B4}"/>
          </ac:spMkLst>
        </pc:spChg>
        <pc:spChg chg="add">
          <ac:chgData name="Викторов Дима" userId="7a021552980bf937" providerId="Windows Live" clId="Web-{5822E2AB-39E2-48E5-B118-D3FC0237BD23}" dt="2024-01-16T12:35:21.231" v="579"/>
          <ac:spMkLst>
            <pc:docMk/>
            <pc:sldMk cId="1961026032" sldId="265"/>
            <ac:spMk id="13" creationId="{5DCB5928-DC7D-4612-9922-441966E15627}"/>
          </ac:spMkLst>
        </pc:spChg>
        <pc:spChg chg="add">
          <ac:chgData name="Викторов Дима" userId="7a021552980bf937" providerId="Windows Live" clId="Web-{5822E2AB-39E2-48E5-B118-D3FC0237BD23}" dt="2024-01-16T12:35:21.231" v="579"/>
          <ac:spMkLst>
            <pc:docMk/>
            <pc:sldMk cId="1961026032" sldId="265"/>
            <ac:spMk id="15" creationId="{682C1161-1736-45EC-99B7-33F3CAE9D517}"/>
          </ac:spMkLst>
        </pc:spChg>
        <pc:spChg chg="add">
          <ac:chgData name="Викторов Дима" userId="7a021552980bf937" providerId="Windows Live" clId="Web-{5822E2AB-39E2-48E5-B118-D3FC0237BD23}" dt="2024-01-16T12:35:21.231" v="579"/>
          <ac:spMkLst>
            <pc:docMk/>
            <pc:sldMk cId="1961026032" sldId="265"/>
            <ac:spMk id="17" creationId="{84D4DDB8-B68F-45B0-9F62-C4279996F672}"/>
          </ac:spMkLst>
        </pc:spChg>
        <pc:spChg chg="add">
          <ac:chgData name="Викторов Дима" userId="7a021552980bf937" providerId="Windows Live" clId="Web-{5822E2AB-39E2-48E5-B118-D3FC0237BD23}" dt="2024-01-16T12:35:21.231" v="579"/>
          <ac:spMkLst>
            <pc:docMk/>
            <pc:sldMk cId="1961026032" sldId="265"/>
            <ac:spMk id="19" creationId="{AF2F604E-43BE-4DC3-B983-E071523364F8}"/>
          </ac:spMkLst>
        </pc:spChg>
        <pc:spChg chg="add">
          <ac:chgData name="Викторов Дима" userId="7a021552980bf937" providerId="Windows Live" clId="Web-{5822E2AB-39E2-48E5-B118-D3FC0237BD23}" dt="2024-01-16T12:35:21.231" v="579"/>
          <ac:spMkLst>
            <pc:docMk/>
            <pc:sldMk cId="1961026032" sldId="265"/>
            <ac:spMk id="21" creationId="{08C9B587-E65E-4B52-B37C-ABEBB6E87928}"/>
          </ac:spMkLst>
        </pc:spChg>
        <pc:picChg chg="add mod ord">
          <ac:chgData name="Викторов Дима" userId="7a021552980bf937" providerId="Windows Live" clId="Web-{5822E2AB-39E2-48E5-B118-D3FC0237BD23}" dt="2024-01-16T12:35:21.231" v="579"/>
          <ac:picMkLst>
            <pc:docMk/>
            <pc:sldMk cId="1961026032" sldId="265"/>
            <ac:picMk id="4" creationId="{DF42AFF5-0365-0471-58AC-F4380DB170D2}"/>
          </ac:picMkLst>
        </pc:picChg>
      </pc:sldChg>
      <pc:sldChg chg="addSp delSp modSp new mod setBg">
        <pc:chgData name="Викторов Дима" userId="7a021552980bf937" providerId="Windows Live" clId="Web-{5822E2AB-39E2-48E5-B118-D3FC0237BD23}" dt="2024-01-16T12:35:54.639" v="586"/>
        <pc:sldMkLst>
          <pc:docMk/>
          <pc:sldMk cId="3815775090" sldId="266"/>
        </pc:sldMkLst>
        <pc:spChg chg="mod">
          <ac:chgData name="Викторов Дима" userId="7a021552980bf937" providerId="Windows Live" clId="Web-{5822E2AB-39E2-48E5-B118-D3FC0237BD23}" dt="2024-01-16T12:35:54.639" v="586"/>
          <ac:spMkLst>
            <pc:docMk/>
            <pc:sldMk cId="3815775090" sldId="266"/>
            <ac:spMk id="2" creationId="{9F0D4806-EDCE-B9CF-08B5-EEF47D26905E}"/>
          </ac:spMkLst>
        </pc:spChg>
        <pc:spChg chg="del">
          <ac:chgData name="Викторов Дима" userId="7a021552980bf937" providerId="Windows Live" clId="Web-{5822E2AB-39E2-48E5-B118-D3FC0237BD23}" dt="2024-01-16T12:35:52.796" v="585"/>
          <ac:spMkLst>
            <pc:docMk/>
            <pc:sldMk cId="3815775090" sldId="266"/>
            <ac:spMk id="3" creationId="{0AEF5404-CD19-AB3C-AE23-B1F12ABD86ED}"/>
          </ac:spMkLst>
        </pc:spChg>
        <pc:spChg chg="add">
          <ac:chgData name="Викторов Дима" userId="7a021552980bf937" providerId="Windows Live" clId="Web-{5822E2AB-39E2-48E5-B118-D3FC0237BD23}" dt="2024-01-16T12:35:54.639" v="586"/>
          <ac:spMkLst>
            <pc:docMk/>
            <pc:sldMk cId="3815775090" sldId="266"/>
            <ac:spMk id="9" creationId="{8D06CE56-3881-4ADA-8CEF-D18B02C242A3}"/>
          </ac:spMkLst>
        </pc:spChg>
        <pc:spChg chg="add">
          <ac:chgData name="Викторов Дима" userId="7a021552980bf937" providerId="Windows Live" clId="Web-{5822E2AB-39E2-48E5-B118-D3FC0237BD23}" dt="2024-01-16T12:35:54.639" v="586"/>
          <ac:spMkLst>
            <pc:docMk/>
            <pc:sldMk cId="3815775090" sldId="266"/>
            <ac:spMk id="11" creationId="{79F3C543-62EC-4433-9C93-A2CD8764E9B4}"/>
          </ac:spMkLst>
        </pc:spChg>
        <pc:spChg chg="add">
          <ac:chgData name="Викторов Дима" userId="7a021552980bf937" providerId="Windows Live" clId="Web-{5822E2AB-39E2-48E5-B118-D3FC0237BD23}" dt="2024-01-16T12:35:54.639" v="586"/>
          <ac:spMkLst>
            <pc:docMk/>
            <pc:sldMk cId="3815775090" sldId="266"/>
            <ac:spMk id="13" creationId="{68AF5748-FED8-45BA-8631-26D1D10F3246}"/>
          </ac:spMkLst>
        </pc:spChg>
        <pc:spChg chg="add">
          <ac:chgData name="Викторов Дима" userId="7a021552980bf937" providerId="Windows Live" clId="Web-{5822E2AB-39E2-48E5-B118-D3FC0237BD23}" dt="2024-01-16T12:35:54.639" v="586"/>
          <ac:spMkLst>
            <pc:docMk/>
            <pc:sldMk cId="3815775090" sldId="266"/>
            <ac:spMk id="15" creationId="{AF2F604E-43BE-4DC3-B983-E071523364F8}"/>
          </ac:spMkLst>
        </pc:spChg>
        <pc:spChg chg="add">
          <ac:chgData name="Викторов Дима" userId="7a021552980bf937" providerId="Windows Live" clId="Web-{5822E2AB-39E2-48E5-B118-D3FC0237BD23}" dt="2024-01-16T12:35:54.639" v="586"/>
          <ac:spMkLst>
            <pc:docMk/>
            <pc:sldMk cId="3815775090" sldId="266"/>
            <ac:spMk id="17" creationId="{08C9B587-E65E-4B52-B37C-ABEBB6E87928}"/>
          </ac:spMkLst>
        </pc:spChg>
        <pc:picChg chg="add mod ord">
          <ac:chgData name="Викторов Дима" userId="7a021552980bf937" providerId="Windows Live" clId="Web-{5822E2AB-39E2-48E5-B118-D3FC0237BD23}" dt="2024-01-16T12:35:54.639" v="586"/>
          <ac:picMkLst>
            <pc:docMk/>
            <pc:sldMk cId="3815775090" sldId="266"/>
            <ac:picMk id="4" creationId="{D609D29F-62AA-E83F-2DC0-81EF7BFE178C}"/>
          </ac:picMkLst>
        </pc:picChg>
      </pc:sldChg>
      <pc:sldChg chg="addSp delSp modSp new mod setBg">
        <pc:chgData name="Викторов Дима" userId="7a021552980bf937" providerId="Windows Live" clId="Web-{5822E2AB-39E2-48E5-B118-D3FC0237BD23}" dt="2024-01-16T12:36:29.016" v="590" actId="20577"/>
        <pc:sldMkLst>
          <pc:docMk/>
          <pc:sldMk cId="3954560256" sldId="267"/>
        </pc:sldMkLst>
        <pc:spChg chg="mod">
          <ac:chgData name="Викторов Дима" userId="7a021552980bf937" providerId="Windows Live" clId="Web-{5822E2AB-39E2-48E5-B118-D3FC0237BD23}" dt="2024-01-16T12:36:29.016" v="590" actId="20577"/>
          <ac:spMkLst>
            <pc:docMk/>
            <pc:sldMk cId="3954560256" sldId="267"/>
            <ac:spMk id="2" creationId="{3CD8771E-5735-C5C3-9860-147D9D2F47FB}"/>
          </ac:spMkLst>
        </pc:spChg>
        <pc:spChg chg="del">
          <ac:chgData name="Викторов Дима" userId="7a021552980bf937" providerId="Windows Live" clId="Web-{5822E2AB-39E2-48E5-B118-D3FC0237BD23}" dt="2024-01-16T12:36:23.063" v="588"/>
          <ac:spMkLst>
            <pc:docMk/>
            <pc:sldMk cId="3954560256" sldId="267"/>
            <ac:spMk id="3" creationId="{C4193465-6B23-743C-0B98-7CA2754204CC}"/>
          </ac:spMkLst>
        </pc:spChg>
        <pc:spChg chg="add">
          <ac:chgData name="Викторов Дима" userId="7a021552980bf937" providerId="Windows Live" clId="Web-{5822E2AB-39E2-48E5-B118-D3FC0237BD23}" dt="2024-01-16T12:36:26.251" v="589"/>
          <ac:spMkLst>
            <pc:docMk/>
            <pc:sldMk cId="3954560256" sldId="267"/>
            <ac:spMk id="9" creationId="{8D06CE56-3881-4ADA-8CEF-D18B02C242A3}"/>
          </ac:spMkLst>
        </pc:spChg>
        <pc:spChg chg="add">
          <ac:chgData name="Викторов Дима" userId="7a021552980bf937" providerId="Windows Live" clId="Web-{5822E2AB-39E2-48E5-B118-D3FC0237BD23}" dt="2024-01-16T12:36:26.251" v="589"/>
          <ac:spMkLst>
            <pc:docMk/>
            <pc:sldMk cId="3954560256" sldId="267"/>
            <ac:spMk id="11" creationId="{79F3C543-62EC-4433-9C93-A2CD8764E9B4}"/>
          </ac:spMkLst>
        </pc:spChg>
        <pc:spChg chg="add">
          <ac:chgData name="Викторов Дима" userId="7a021552980bf937" providerId="Windows Live" clId="Web-{5822E2AB-39E2-48E5-B118-D3FC0237BD23}" dt="2024-01-16T12:36:26.251" v="589"/>
          <ac:spMkLst>
            <pc:docMk/>
            <pc:sldMk cId="3954560256" sldId="267"/>
            <ac:spMk id="13" creationId="{68AF5748-FED8-45BA-8631-26D1D10F3246}"/>
          </ac:spMkLst>
        </pc:spChg>
        <pc:spChg chg="add">
          <ac:chgData name="Викторов Дима" userId="7a021552980bf937" providerId="Windows Live" clId="Web-{5822E2AB-39E2-48E5-B118-D3FC0237BD23}" dt="2024-01-16T12:36:26.251" v="589"/>
          <ac:spMkLst>
            <pc:docMk/>
            <pc:sldMk cId="3954560256" sldId="267"/>
            <ac:spMk id="15" creationId="{AF2F604E-43BE-4DC3-B983-E071523364F8}"/>
          </ac:spMkLst>
        </pc:spChg>
        <pc:spChg chg="add">
          <ac:chgData name="Викторов Дима" userId="7a021552980bf937" providerId="Windows Live" clId="Web-{5822E2AB-39E2-48E5-B118-D3FC0237BD23}" dt="2024-01-16T12:36:26.251" v="589"/>
          <ac:spMkLst>
            <pc:docMk/>
            <pc:sldMk cId="3954560256" sldId="267"/>
            <ac:spMk id="17" creationId="{08C9B587-E65E-4B52-B37C-ABEBB6E87928}"/>
          </ac:spMkLst>
        </pc:spChg>
        <pc:picChg chg="add mod ord">
          <ac:chgData name="Викторов Дима" userId="7a021552980bf937" providerId="Windows Live" clId="Web-{5822E2AB-39E2-48E5-B118-D3FC0237BD23}" dt="2024-01-16T12:36:26.251" v="589"/>
          <ac:picMkLst>
            <pc:docMk/>
            <pc:sldMk cId="3954560256" sldId="267"/>
            <ac:picMk id="4" creationId="{8BF6E940-EC45-A404-ECD0-F82BAF57E259}"/>
          </ac:picMkLst>
        </pc:picChg>
      </pc:sldChg>
      <pc:sldChg chg="addSp delSp modSp new mod setBg">
        <pc:chgData name="Викторов Дима" userId="7a021552980bf937" providerId="Windows Live" clId="Web-{5822E2AB-39E2-48E5-B118-D3FC0237BD23}" dt="2024-01-16T12:37:43.521" v="618"/>
        <pc:sldMkLst>
          <pc:docMk/>
          <pc:sldMk cId="1327822517" sldId="268"/>
        </pc:sldMkLst>
        <pc:spChg chg="mod">
          <ac:chgData name="Викторов Дима" userId="7a021552980bf937" providerId="Windows Live" clId="Web-{5822E2AB-39E2-48E5-B118-D3FC0237BD23}" dt="2024-01-16T12:37:43.521" v="618"/>
          <ac:spMkLst>
            <pc:docMk/>
            <pc:sldMk cId="1327822517" sldId="268"/>
            <ac:spMk id="2" creationId="{14F9C0FC-1ECB-2C77-7224-9C3F6AC3DA9B}"/>
          </ac:spMkLst>
        </pc:spChg>
        <pc:spChg chg="del">
          <ac:chgData name="Викторов Дима" userId="7a021552980bf937" providerId="Windows Live" clId="Web-{5822E2AB-39E2-48E5-B118-D3FC0237BD23}" dt="2024-01-16T12:37:31.098" v="612"/>
          <ac:spMkLst>
            <pc:docMk/>
            <pc:sldMk cId="1327822517" sldId="268"/>
            <ac:spMk id="3" creationId="{CB4039CD-82BA-D04D-F986-F0411C3DEB1A}"/>
          </ac:spMkLst>
        </pc:spChg>
        <pc:spChg chg="add">
          <ac:chgData name="Викторов Дима" userId="7a021552980bf937" providerId="Windows Live" clId="Web-{5822E2AB-39E2-48E5-B118-D3FC0237BD23}" dt="2024-01-16T12:37:43.521" v="618"/>
          <ac:spMkLst>
            <pc:docMk/>
            <pc:sldMk cId="1327822517" sldId="268"/>
            <ac:spMk id="9" creationId="{8D06CE56-3881-4ADA-8CEF-D18B02C242A3}"/>
          </ac:spMkLst>
        </pc:spChg>
        <pc:spChg chg="add">
          <ac:chgData name="Викторов Дима" userId="7a021552980bf937" providerId="Windows Live" clId="Web-{5822E2AB-39E2-48E5-B118-D3FC0237BD23}" dt="2024-01-16T12:37:43.521" v="618"/>
          <ac:spMkLst>
            <pc:docMk/>
            <pc:sldMk cId="1327822517" sldId="268"/>
            <ac:spMk id="11" creationId="{79F3C543-62EC-4433-9C93-A2CD8764E9B4}"/>
          </ac:spMkLst>
        </pc:spChg>
        <pc:spChg chg="add">
          <ac:chgData name="Викторов Дима" userId="7a021552980bf937" providerId="Windows Live" clId="Web-{5822E2AB-39E2-48E5-B118-D3FC0237BD23}" dt="2024-01-16T12:37:43.521" v="618"/>
          <ac:spMkLst>
            <pc:docMk/>
            <pc:sldMk cId="1327822517" sldId="268"/>
            <ac:spMk id="13" creationId="{017517EF-BD4D-4055-BDB4-A322C53568AD}"/>
          </ac:spMkLst>
        </pc:spChg>
        <pc:spChg chg="add">
          <ac:chgData name="Викторов Дима" userId="7a021552980bf937" providerId="Windows Live" clId="Web-{5822E2AB-39E2-48E5-B118-D3FC0237BD23}" dt="2024-01-16T12:37:43.521" v="618"/>
          <ac:spMkLst>
            <pc:docMk/>
            <pc:sldMk cId="1327822517" sldId="268"/>
            <ac:spMk id="15" creationId="{0ADDB668-2CA4-4D2B-9C34-3487CA330BA8}"/>
          </ac:spMkLst>
        </pc:spChg>
        <pc:spChg chg="add">
          <ac:chgData name="Викторов Дима" userId="7a021552980bf937" providerId="Windows Live" clId="Web-{5822E2AB-39E2-48E5-B118-D3FC0237BD23}" dt="2024-01-16T12:37:43.521" v="618"/>
          <ac:spMkLst>
            <pc:docMk/>
            <pc:sldMk cId="1327822517" sldId="268"/>
            <ac:spMk id="17" creationId="{2568BC19-F052-4108-93E1-6A3D1DEC072F}"/>
          </ac:spMkLst>
        </pc:spChg>
        <pc:spChg chg="add">
          <ac:chgData name="Викторов Дима" userId="7a021552980bf937" providerId="Windows Live" clId="Web-{5822E2AB-39E2-48E5-B118-D3FC0237BD23}" dt="2024-01-16T12:37:43.521" v="618"/>
          <ac:spMkLst>
            <pc:docMk/>
            <pc:sldMk cId="1327822517" sldId="268"/>
            <ac:spMk id="19" creationId="{D5FD337D-4D6B-4C8B-B6F5-121097E09881}"/>
          </ac:spMkLst>
        </pc:spChg>
        <pc:picChg chg="add mod ord">
          <ac:chgData name="Викторов Дима" userId="7a021552980bf937" providerId="Windows Live" clId="Web-{5822E2AB-39E2-48E5-B118-D3FC0237BD23}" dt="2024-01-16T12:37:43.521" v="618"/>
          <ac:picMkLst>
            <pc:docMk/>
            <pc:sldMk cId="1327822517" sldId="268"/>
            <ac:picMk id="4" creationId="{7D20D2C2-D0AB-CB18-8D9C-7B83C722E8F4}"/>
          </ac:picMkLst>
        </pc:picChg>
      </pc:sldChg>
      <pc:sldChg chg="addSp delSp modSp new mod setBg">
        <pc:chgData name="Викторов Дима" userId="7a021552980bf937" providerId="Windows Live" clId="Web-{5822E2AB-39E2-48E5-B118-D3FC0237BD23}" dt="2024-01-16T12:38:12.694" v="626"/>
        <pc:sldMkLst>
          <pc:docMk/>
          <pc:sldMk cId="3520130171" sldId="269"/>
        </pc:sldMkLst>
        <pc:spChg chg="mod">
          <ac:chgData name="Викторов Дима" userId="7a021552980bf937" providerId="Windows Live" clId="Web-{5822E2AB-39E2-48E5-B118-D3FC0237BD23}" dt="2024-01-16T12:38:12.694" v="626"/>
          <ac:spMkLst>
            <pc:docMk/>
            <pc:sldMk cId="3520130171" sldId="269"/>
            <ac:spMk id="2" creationId="{6ADCA993-9975-5EA6-5D27-559C16488DF9}"/>
          </ac:spMkLst>
        </pc:spChg>
        <pc:spChg chg="del">
          <ac:chgData name="Викторов Дима" userId="7a021552980bf937" providerId="Windows Live" clId="Web-{5822E2AB-39E2-48E5-B118-D3FC0237BD23}" dt="2024-01-16T12:38:01.584" v="620"/>
          <ac:spMkLst>
            <pc:docMk/>
            <pc:sldMk cId="3520130171" sldId="269"/>
            <ac:spMk id="3" creationId="{811F2A58-8E7D-0E14-1B52-3EB777AB4035}"/>
          </ac:spMkLst>
        </pc:spChg>
        <pc:spChg chg="add">
          <ac:chgData name="Викторов Дима" userId="7a021552980bf937" providerId="Windows Live" clId="Web-{5822E2AB-39E2-48E5-B118-D3FC0237BD23}" dt="2024-01-16T12:38:12.694" v="626"/>
          <ac:spMkLst>
            <pc:docMk/>
            <pc:sldMk cId="3520130171" sldId="269"/>
            <ac:spMk id="8" creationId="{15A3E52E-8549-6B52-352A-E551EF3DBD97}"/>
          </ac:spMkLst>
        </pc:spChg>
        <pc:spChg chg="add">
          <ac:chgData name="Викторов Дима" userId="7a021552980bf937" providerId="Windows Live" clId="Web-{5822E2AB-39E2-48E5-B118-D3FC0237BD23}" dt="2024-01-16T12:38:12.694" v="626"/>
          <ac:spMkLst>
            <pc:docMk/>
            <pc:sldMk cId="3520130171" sldId="269"/>
            <ac:spMk id="11" creationId="{0288C6B4-AFC3-407F-A595-EFFD38D4CCAF}"/>
          </ac:spMkLst>
        </pc:spChg>
        <pc:spChg chg="add">
          <ac:chgData name="Викторов Дима" userId="7a021552980bf937" providerId="Windows Live" clId="Web-{5822E2AB-39E2-48E5-B118-D3FC0237BD23}" dt="2024-01-16T12:38:12.694" v="626"/>
          <ac:spMkLst>
            <pc:docMk/>
            <pc:sldMk cId="3520130171" sldId="269"/>
            <ac:spMk id="13" creationId="{CF236821-17FE-429B-8D2C-08E13A64EA40}"/>
          </ac:spMkLst>
        </pc:spChg>
        <pc:spChg chg="add">
          <ac:chgData name="Викторов Дима" userId="7a021552980bf937" providerId="Windows Live" clId="Web-{5822E2AB-39E2-48E5-B118-D3FC0237BD23}" dt="2024-01-16T12:38:12.694" v="626"/>
          <ac:spMkLst>
            <pc:docMk/>
            <pc:sldMk cId="3520130171" sldId="269"/>
            <ac:spMk id="15" creationId="{C0BDBCD2-E081-43AB-9119-C55465E59757}"/>
          </ac:spMkLst>
        </pc:spChg>
        <pc:spChg chg="add">
          <ac:chgData name="Викторов Дима" userId="7a021552980bf937" providerId="Windows Live" clId="Web-{5822E2AB-39E2-48E5-B118-D3FC0237BD23}" dt="2024-01-16T12:38:12.694" v="626"/>
          <ac:spMkLst>
            <pc:docMk/>
            <pc:sldMk cId="3520130171" sldId="269"/>
            <ac:spMk id="17" creationId="{98E79BE4-34FE-485A-98A5-92CE8F7C4743}"/>
          </ac:spMkLst>
        </pc:spChg>
        <pc:spChg chg="add">
          <ac:chgData name="Викторов Дима" userId="7a021552980bf937" providerId="Windows Live" clId="Web-{5822E2AB-39E2-48E5-B118-D3FC0237BD23}" dt="2024-01-16T12:38:12.694" v="626"/>
          <ac:spMkLst>
            <pc:docMk/>
            <pc:sldMk cId="3520130171" sldId="269"/>
            <ac:spMk id="19" creationId="{7A5F0580-5EE9-419F-96EE-B6529EF6E7D0}"/>
          </ac:spMkLst>
        </pc:spChg>
        <pc:picChg chg="add mod ord">
          <ac:chgData name="Викторов Дима" userId="7a021552980bf937" providerId="Windows Live" clId="Web-{5822E2AB-39E2-48E5-B118-D3FC0237BD23}" dt="2024-01-16T12:38:12.694" v="626"/>
          <ac:picMkLst>
            <pc:docMk/>
            <pc:sldMk cId="3520130171" sldId="269"/>
            <ac:picMk id="4" creationId="{8E6EC3BD-9302-067E-6048-CE8F40833A66}"/>
          </ac:picMkLst>
        </pc:picChg>
      </pc:sldChg>
      <pc:sldChg chg="addSp modSp new mod setBg">
        <pc:chgData name="Викторов Дима" userId="7a021552980bf937" providerId="Windows Live" clId="Web-{5822E2AB-39E2-48E5-B118-D3FC0237BD23}" dt="2024-01-16T12:40:26.577" v="701"/>
        <pc:sldMkLst>
          <pc:docMk/>
          <pc:sldMk cId="1274054404" sldId="270"/>
        </pc:sldMkLst>
        <pc:spChg chg="mod">
          <ac:chgData name="Викторов Дима" userId="7a021552980bf937" providerId="Windows Live" clId="Web-{5822E2AB-39E2-48E5-B118-D3FC0237BD23}" dt="2024-01-16T12:40:26.577" v="701"/>
          <ac:spMkLst>
            <pc:docMk/>
            <pc:sldMk cId="1274054404" sldId="270"/>
            <ac:spMk id="2" creationId="{3AB7B0C0-CC99-F045-B587-FE3906E5E672}"/>
          </ac:spMkLst>
        </pc:spChg>
        <pc:spChg chg="mod">
          <ac:chgData name="Викторов Дима" userId="7a021552980bf937" providerId="Windows Live" clId="Web-{5822E2AB-39E2-48E5-B118-D3FC0237BD23}" dt="2024-01-16T12:40:26.577" v="701"/>
          <ac:spMkLst>
            <pc:docMk/>
            <pc:sldMk cId="1274054404" sldId="270"/>
            <ac:spMk id="3" creationId="{53375FDD-7D70-B607-F168-980268C8C759}"/>
          </ac:spMkLst>
        </pc:spChg>
        <pc:spChg chg="add">
          <ac:chgData name="Викторов Дима" userId="7a021552980bf937" providerId="Windows Live" clId="Web-{5822E2AB-39E2-48E5-B118-D3FC0237BD23}" dt="2024-01-16T12:40:26.577" v="701"/>
          <ac:spMkLst>
            <pc:docMk/>
            <pc:sldMk cId="1274054404" sldId="270"/>
            <ac:spMk id="8" creationId="{1C799903-48D5-4A31-A1A2-541072D9771E}"/>
          </ac:spMkLst>
        </pc:spChg>
        <pc:spChg chg="add">
          <ac:chgData name="Викторов Дима" userId="7a021552980bf937" providerId="Windows Live" clId="Web-{5822E2AB-39E2-48E5-B118-D3FC0237BD23}" dt="2024-01-16T12:40:26.577" v="701"/>
          <ac:spMkLst>
            <pc:docMk/>
            <pc:sldMk cId="1274054404" sldId="270"/>
            <ac:spMk id="10" creationId="{8EFFF109-FC58-4FD3-BE05-9775A1310F55}"/>
          </ac:spMkLst>
        </pc:spChg>
        <pc:spChg chg="add">
          <ac:chgData name="Викторов Дима" userId="7a021552980bf937" providerId="Windows Live" clId="Web-{5822E2AB-39E2-48E5-B118-D3FC0237BD23}" dt="2024-01-16T12:40:26.577" v="701"/>
          <ac:spMkLst>
            <pc:docMk/>
            <pc:sldMk cId="1274054404" sldId="270"/>
            <ac:spMk id="12" creationId="{E1B96AD6-92A9-4273-A62B-96A1C3E0BA95}"/>
          </ac:spMkLst>
        </pc:spChg>
        <pc:spChg chg="add">
          <ac:chgData name="Викторов Дима" userId="7a021552980bf937" providerId="Windows Live" clId="Web-{5822E2AB-39E2-48E5-B118-D3FC0237BD23}" dt="2024-01-16T12:40:26.577" v="701"/>
          <ac:spMkLst>
            <pc:docMk/>
            <pc:sldMk cId="1274054404" sldId="270"/>
            <ac:spMk id="14" creationId="{463EEC44-1BA3-44ED-81FC-A644B04B2A44}"/>
          </ac:spMkLst>
        </pc:spChg>
      </pc:sldChg>
      <pc:sldChg chg="new add del">
        <pc:chgData name="Викторов Дима" userId="7a021552980bf937" providerId="Windows Live" clId="Web-{5822E2AB-39E2-48E5-B118-D3FC0237BD23}" dt="2024-01-16T12:41:32.065" v="719"/>
        <pc:sldMkLst>
          <pc:docMk/>
          <pc:sldMk cId="703984313" sldId="271"/>
        </pc:sldMkLst>
      </pc:sldChg>
      <pc:sldChg chg="modSp new del">
        <pc:chgData name="Викторов Дима" userId="7a021552980bf937" providerId="Windows Live" clId="Web-{5822E2AB-39E2-48E5-B118-D3FC0237BD23}" dt="2024-01-16T12:40:58.720" v="712"/>
        <pc:sldMkLst>
          <pc:docMk/>
          <pc:sldMk cId="943506784" sldId="271"/>
        </pc:sldMkLst>
        <pc:spChg chg="mod">
          <ac:chgData name="Викторов Дима" userId="7a021552980bf937" providerId="Windows Live" clId="Web-{5822E2AB-39E2-48E5-B118-D3FC0237BD23}" dt="2024-01-16T12:40:50.876" v="711" actId="20577"/>
          <ac:spMkLst>
            <pc:docMk/>
            <pc:sldMk cId="943506784" sldId="271"/>
            <ac:spMk id="2" creationId="{7A03F114-FB8D-E27C-3935-59D832E32906}"/>
          </ac:spMkLst>
        </pc:spChg>
      </pc:sldChg>
      <pc:sldChg chg="addSp modSp new mod setBg">
        <pc:chgData name="Викторов Дима" userId="7a021552980bf937" providerId="Windows Live" clId="Web-{5822E2AB-39E2-48E5-B118-D3FC0237BD23}" dt="2024-01-16T12:41:47.301" v="731"/>
        <pc:sldMkLst>
          <pc:docMk/>
          <pc:sldMk cId="1954973079" sldId="272"/>
        </pc:sldMkLst>
        <pc:spChg chg="mod">
          <ac:chgData name="Викторов Дима" userId="7a021552980bf937" providerId="Windows Live" clId="Web-{5822E2AB-39E2-48E5-B118-D3FC0237BD23}" dt="2024-01-16T12:41:47.301" v="731"/>
          <ac:spMkLst>
            <pc:docMk/>
            <pc:sldMk cId="1954973079" sldId="272"/>
            <ac:spMk id="2" creationId="{9CC788BC-D9FB-CF70-BADE-1D866539C4FF}"/>
          </ac:spMkLst>
        </pc:spChg>
        <pc:spChg chg="add">
          <ac:chgData name="Викторов Дима" userId="7a021552980bf937" providerId="Windows Live" clId="Web-{5822E2AB-39E2-48E5-B118-D3FC0237BD23}" dt="2024-01-16T12:41:47.301" v="731"/>
          <ac:spMkLst>
            <pc:docMk/>
            <pc:sldMk cId="1954973079" sldId="272"/>
            <ac:spMk id="7" creationId="{8D06CE56-3881-4ADA-8CEF-D18B02C242A3}"/>
          </ac:spMkLst>
        </pc:spChg>
        <pc:spChg chg="add">
          <ac:chgData name="Викторов Дима" userId="7a021552980bf937" providerId="Windows Live" clId="Web-{5822E2AB-39E2-48E5-B118-D3FC0237BD23}" dt="2024-01-16T12:41:47.301" v="731"/>
          <ac:spMkLst>
            <pc:docMk/>
            <pc:sldMk cId="1954973079" sldId="272"/>
            <ac:spMk id="9" creationId="{79F3C543-62EC-4433-9C93-A2CD8764E9B4}"/>
          </ac:spMkLst>
        </pc:spChg>
        <pc:spChg chg="add">
          <ac:chgData name="Викторов Дима" userId="7a021552980bf937" providerId="Windows Live" clId="Web-{5822E2AB-39E2-48E5-B118-D3FC0237BD23}" dt="2024-01-16T12:41:47.301" v="731"/>
          <ac:spMkLst>
            <pc:docMk/>
            <pc:sldMk cId="1954973079" sldId="272"/>
            <ac:spMk id="11" creationId="{BAD76F3E-3A97-486B-B402-44400A8B9173}"/>
          </ac:spMkLst>
        </pc:spChg>
        <pc:spChg chg="add">
          <ac:chgData name="Викторов Дима" userId="7a021552980bf937" providerId="Windows Live" clId="Web-{5822E2AB-39E2-48E5-B118-D3FC0237BD23}" dt="2024-01-16T12:41:47.301" v="731"/>
          <ac:spMkLst>
            <pc:docMk/>
            <pc:sldMk cId="1954973079" sldId="272"/>
            <ac:spMk id="13" creationId="{391F6B52-91F4-4AEB-B6DB-29FEBCF28C8B}"/>
          </ac:spMkLst>
        </pc:spChg>
        <pc:spChg chg="add">
          <ac:chgData name="Викторов Дима" userId="7a021552980bf937" providerId="Windows Live" clId="Web-{5822E2AB-39E2-48E5-B118-D3FC0237BD23}" dt="2024-01-16T12:41:47.301" v="731"/>
          <ac:spMkLst>
            <pc:docMk/>
            <pc:sldMk cId="1954973079" sldId="272"/>
            <ac:spMk id="15" creationId="{2CD6F061-7C53-44F4-9794-953DB70A451B}"/>
          </ac:spMkLst>
        </pc:spChg>
      </pc:sldChg>
      <pc:sldChg chg="add del">
        <pc:chgData name="Викторов Дима" userId="7a021552980bf937" providerId="Windows Live" clId="Web-{5822E2AB-39E2-48E5-B118-D3FC0237BD23}" dt="2024-01-16T12:41:22.721" v="716"/>
        <pc:sldMkLst>
          <pc:docMk/>
          <pc:sldMk cId="943506784" sldId="273"/>
        </pc:sldMkLst>
      </pc:sldChg>
      <pc:sldMasterChg chg="del delSldLayout">
        <pc:chgData name="Викторов Дима" userId="7a021552980bf937" providerId="Windows Live" clId="Web-{5822E2AB-39E2-48E5-B118-D3FC0237BD23}" dt="2024-01-16T11:55:54.921" v="23"/>
        <pc:sldMasterMkLst>
          <pc:docMk/>
          <pc:sldMasterMk cId="3154979492" sldId="2147483648"/>
        </pc:sldMasterMkLst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Викторов Дима" userId="7a021552980bf937" providerId="Windows Live" clId="Web-{5822E2AB-39E2-48E5-B118-D3FC0237BD23}" dt="2024-01-16T11:55:54.921" v="23"/>
        <pc:sldMasterMkLst>
          <pc:docMk/>
          <pc:sldMasterMk cId="245758161" sldId="2147483686"/>
        </pc:sldMasterMkLst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2158819893" sldId="2147483675"/>
          </pc:sldLayoutMkLst>
        </pc:sldLayoutChg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1065133376" sldId="2147483676"/>
          </pc:sldLayoutMkLst>
        </pc:sldLayoutChg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148778990" sldId="2147483677"/>
          </pc:sldLayoutMkLst>
        </pc:sldLayoutChg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3361825865" sldId="2147483678"/>
          </pc:sldLayoutMkLst>
        </pc:sldLayoutChg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2279850287" sldId="2147483679"/>
          </pc:sldLayoutMkLst>
        </pc:sldLayoutChg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1710774370" sldId="2147483680"/>
          </pc:sldLayoutMkLst>
        </pc:sldLayoutChg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8657941" sldId="2147483681"/>
          </pc:sldLayoutMkLst>
        </pc:sldLayoutChg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355203398" sldId="2147483682"/>
          </pc:sldLayoutMkLst>
        </pc:sldLayoutChg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3191653295" sldId="2147483683"/>
          </pc:sldLayoutMkLst>
        </pc:sldLayoutChg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1115041282" sldId="2147483684"/>
          </pc:sldLayoutMkLst>
        </pc:sldLayoutChg>
        <pc:sldLayoutChg chg="add">
          <pc:chgData name="Викторов Дима" userId="7a021552980bf937" providerId="Windows Live" clId="Web-{5822E2AB-39E2-48E5-B118-D3FC0237BD23}" dt="2024-01-16T11:55:54.921" v="23"/>
          <pc:sldLayoutMkLst>
            <pc:docMk/>
            <pc:sldMasterMk cId="245758161" sldId="2147483686"/>
            <pc:sldLayoutMk cId="1533222383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4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1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44535-4F9A-9801-12B3-CF7FFC2B9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642" r="-2" b="1261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ru-RU" sz="7200" dirty="0" err="1">
                <a:ea typeface="Calibri Light"/>
                <a:cs typeface="Calibri Light"/>
              </a:rPr>
              <a:t>Just</a:t>
            </a:r>
            <a:r>
              <a:rPr lang="ru-RU" sz="7200" dirty="0">
                <a:ea typeface="Calibri Light"/>
                <a:cs typeface="Calibri Light"/>
              </a:rPr>
              <a:t> </a:t>
            </a:r>
            <a:r>
              <a:rPr lang="ru-RU" sz="7200" dirty="0" err="1">
                <a:ea typeface="Calibri Light"/>
                <a:cs typeface="Calibri Light"/>
              </a:rPr>
              <a:t>Survive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ea typeface="Calibri"/>
                <a:cs typeface="Calibri"/>
              </a:rPr>
              <a:t>By </a:t>
            </a:r>
            <a:r>
              <a:rPr lang="ru-RU" dirty="0" err="1">
                <a:solidFill>
                  <a:srgbClr val="FFFFFF"/>
                </a:solidFill>
                <a:ea typeface="Calibri"/>
                <a:cs typeface="Calibri"/>
              </a:rPr>
              <a:t>Dan</a:t>
            </a:r>
            <a:r>
              <a:rPr lang="ru-RU" dirty="0">
                <a:solidFill>
                  <a:srgbClr val="FFFFFF"/>
                </a:solidFill>
                <a:ea typeface="Calibri"/>
                <a:cs typeface="Calibri"/>
              </a:rPr>
              <a:t> </a:t>
            </a:r>
            <a:r>
              <a:rPr lang="ru-RU" dirty="0" err="1">
                <a:solidFill>
                  <a:srgbClr val="FFFFFF"/>
                </a:solidFill>
                <a:ea typeface="Calibri"/>
                <a:cs typeface="Calibri"/>
              </a:rPr>
              <a:t>and</a:t>
            </a:r>
            <a:r>
              <a:rPr lang="ru-RU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FFFFFF"/>
                </a:solidFill>
                <a:ea typeface="Calibri"/>
                <a:cs typeface="Calibri"/>
              </a:rPr>
              <a:t>Dima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1903B-8566-1D32-3FA8-E5518563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Осколки зеленых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F42AFF5-0365-0471-58AC-F4380DB17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6095" y="625684"/>
            <a:ext cx="530535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2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D4806-EDCE-B9CF-08B5-EEF47D26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Враги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D609D29F-62AA-E83F-2DC0-81EF7BFE1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050" y="625683"/>
            <a:ext cx="492347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7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8771E-5735-C5C3-9860-147D9D2F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Враги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BF6E940-EC45-A404-ECD0-F82BAF57E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017052"/>
            <a:ext cx="6846363" cy="467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6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9C0FC-1ECB-2C77-7224-9C3F6AC3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/>
              <a:t>Барьеры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D20D2C2-D0AB-CB18-8D9C-7B83C722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845" y="2091095"/>
            <a:ext cx="963777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2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CA993-9975-5EA6-5D27-559C1648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/>
              <a:t>Игрок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3E52E-8549-6B52-352A-E551EF3D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4" name="Объект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E6EC3BD-9302-067E-6048-CE8F4083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52759"/>
            <a:ext cx="6922008" cy="50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7B0C0-CC99-F045-B587-FE3906E5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ru-RU" dirty="0"/>
              <a:t>Итоги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75FDD-7D70-B607-F168-980268C8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/>
              <a:t>Проект реализован так, как мы задумали</a:t>
            </a:r>
          </a:p>
          <a:p>
            <a:r>
              <a:rPr lang="ru-RU" sz="2000"/>
              <a:t>Игра вышла неплохой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27405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788BC-D9FB-CF70-BADE-1D866539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Спасибо за внимание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9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0A43359F-C332-2131-42EB-9F9324C93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32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4" name="Объект 3" descr="Изображение выглядит как карта, рисунок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EDC53E82-6235-5647-31DA-CEF5CF11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280" r="12777" b="-2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6" name="Рисунок 5" descr="Изображение выглядит как текст, графический дизайн, Графика, плакат&#10;&#10;Автоматически созданное описание">
            <a:extLst>
              <a:ext uri="{FF2B5EF4-FFF2-40B4-BE49-F238E27FC236}">
                <a16:creationId xmlns:a16="http://schemas.microsoft.com/office/drawing/2014/main" id="{AE830278-C2DA-DEF0-64E2-12448029F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50" r="-1" b="305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32" name="Freeform: Shape 24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C008C-85A4-7D30-E0D4-E285E92D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7048"/>
            <a:ext cx="5020056" cy="2770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В чем же идея?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13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EDA32-9B55-B321-B7FA-25C6A585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ru-RU" sz="3400"/>
              <a:t>Главное меню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D1ECB40-780C-8084-C279-0D6B2DC2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200" y="152499"/>
            <a:ext cx="2012980" cy="6863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Объект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BAE1D6C-60F3-0798-DA97-D56D34881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2" r="21905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F8469B60-15C1-9839-D4A5-19C6998EE1D6}"/>
              </a:ext>
            </a:extLst>
          </p:cNvPr>
          <p:cNvCxnSpPr/>
          <p:nvPr/>
        </p:nvCxnSpPr>
        <p:spPr>
          <a:xfrm flipV="1">
            <a:off x="4689424" y="1999937"/>
            <a:ext cx="2800662" cy="971863"/>
          </a:xfrm>
          <a:prstGeom prst="bentConnector3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189D2B3-A468-E77B-4B85-25299C0C58A4}"/>
              </a:ext>
            </a:extLst>
          </p:cNvPr>
          <p:cNvCxnSpPr/>
          <p:nvPr/>
        </p:nvCxnSpPr>
        <p:spPr>
          <a:xfrm flipV="1">
            <a:off x="4532495" y="3204616"/>
            <a:ext cx="2875612" cy="80946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6BCBC81-3C29-55F8-4D27-EDCAA55BB356}"/>
              </a:ext>
            </a:extLst>
          </p:cNvPr>
          <p:cNvCxnSpPr>
            <a:cxnSpLocks/>
          </p:cNvCxnSpPr>
          <p:nvPr/>
        </p:nvCxnSpPr>
        <p:spPr>
          <a:xfrm flipV="1">
            <a:off x="4532494" y="4378845"/>
            <a:ext cx="2875612" cy="80946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5349CE-1310-26CD-5AD0-873304E2D97F}"/>
              </a:ext>
            </a:extLst>
          </p:cNvPr>
          <p:cNvSpPr txBox="1"/>
          <p:nvPr/>
        </p:nvSpPr>
        <p:spPr>
          <a:xfrm>
            <a:off x="2888729" y="2576434"/>
            <a:ext cx="17956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Кнопка для начала игры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4F00-3C70-D119-7651-195C87BB5931}"/>
              </a:ext>
            </a:extLst>
          </p:cNvPr>
          <p:cNvSpPr txBox="1"/>
          <p:nvPr/>
        </p:nvSpPr>
        <p:spPr>
          <a:xfrm>
            <a:off x="2107992" y="3603884"/>
            <a:ext cx="241403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Кнопка, которая покажет прошлые результаты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2DCFC-FBB9-63B8-DC04-5B511144FC9A}"/>
              </a:ext>
            </a:extLst>
          </p:cNvPr>
          <p:cNvSpPr txBox="1"/>
          <p:nvPr/>
        </p:nvSpPr>
        <p:spPr>
          <a:xfrm>
            <a:off x="3447737" y="4974860"/>
            <a:ext cx="15146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 dirty="0"/>
              <a:t>Выход</a:t>
            </a:r>
          </a:p>
        </p:txBody>
      </p:sp>
    </p:spTree>
    <p:extLst>
      <p:ext uri="{BB962C8B-B14F-4D97-AF65-F5344CB8AC3E}">
        <p14:creationId xmlns:p14="http://schemas.microsoft.com/office/powerpoint/2010/main" val="416174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B5BA6-541C-E180-BCCB-0C203F55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Игра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EF92291-DF97-0208-6EE5-E2C80FD09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657" y="2139484"/>
            <a:ext cx="7282685" cy="40965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E9767C6-3A5A-A1BF-2D43-F2EFFAF8735E}"/>
              </a:ext>
            </a:extLst>
          </p:cNvPr>
          <p:cNvCxnSpPr/>
          <p:nvPr/>
        </p:nvCxnSpPr>
        <p:spPr>
          <a:xfrm flipH="1" flipV="1">
            <a:off x="6178448" y="4260954"/>
            <a:ext cx="3570156" cy="7969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F21EF57-8DB3-9DA5-05D2-C28D7C65413F}"/>
              </a:ext>
            </a:extLst>
          </p:cNvPr>
          <p:cNvCxnSpPr>
            <a:cxnSpLocks/>
          </p:cNvCxnSpPr>
          <p:nvPr/>
        </p:nvCxnSpPr>
        <p:spPr>
          <a:xfrm flipH="1">
            <a:off x="4204740" y="3296585"/>
            <a:ext cx="5606323" cy="113925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15B14B-54D9-3336-1E73-AB8A5961A1E0}"/>
              </a:ext>
            </a:extLst>
          </p:cNvPr>
          <p:cNvCxnSpPr>
            <a:cxnSpLocks/>
          </p:cNvCxnSpPr>
          <p:nvPr/>
        </p:nvCxnSpPr>
        <p:spPr>
          <a:xfrm flipH="1" flipV="1">
            <a:off x="8439461" y="2949314"/>
            <a:ext cx="1371602" cy="33477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B39C9C1-50F7-ABED-1C73-8FE1D1037144}"/>
              </a:ext>
            </a:extLst>
          </p:cNvPr>
          <p:cNvCxnSpPr>
            <a:cxnSpLocks/>
          </p:cNvCxnSpPr>
          <p:nvPr/>
        </p:nvCxnSpPr>
        <p:spPr>
          <a:xfrm>
            <a:off x="1578963" y="2959306"/>
            <a:ext cx="5186596" cy="2148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75AF640-F1E6-6205-EFD1-41771D9F2F73}"/>
              </a:ext>
            </a:extLst>
          </p:cNvPr>
          <p:cNvCxnSpPr>
            <a:cxnSpLocks/>
          </p:cNvCxnSpPr>
          <p:nvPr/>
        </p:nvCxnSpPr>
        <p:spPr>
          <a:xfrm flipV="1">
            <a:off x="1528995" y="2874362"/>
            <a:ext cx="5286531" cy="8494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D837ABE-CF08-DACF-AC18-E6F0C5D0DB88}"/>
              </a:ext>
            </a:extLst>
          </p:cNvPr>
          <p:cNvCxnSpPr>
            <a:cxnSpLocks/>
          </p:cNvCxnSpPr>
          <p:nvPr/>
        </p:nvCxnSpPr>
        <p:spPr>
          <a:xfrm flipH="1">
            <a:off x="9426312" y="2297239"/>
            <a:ext cx="1034323" cy="5246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2A58C5D-77BC-5EA1-635F-305F752E154D}"/>
              </a:ext>
            </a:extLst>
          </p:cNvPr>
          <p:cNvCxnSpPr>
            <a:cxnSpLocks/>
          </p:cNvCxnSpPr>
          <p:nvPr/>
        </p:nvCxnSpPr>
        <p:spPr>
          <a:xfrm flipH="1">
            <a:off x="9163984" y="1322877"/>
            <a:ext cx="1871274" cy="97686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B924AC-211E-41AC-E516-32AA772141F6}"/>
              </a:ext>
            </a:extLst>
          </p:cNvPr>
          <p:cNvSpPr txBox="1"/>
          <p:nvPr/>
        </p:nvSpPr>
        <p:spPr>
          <a:xfrm>
            <a:off x="11086475" y="983729"/>
            <a:ext cx="12023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Очки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FC648-A39C-2F7A-64DB-CF8527AB830E}"/>
              </a:ext>
            </a:extLst>
          </p:cNvPr>
          <p:cNvSpPr txBox="1"/>
          <p:nvPr/>
        </p:nvSpPr>
        <p:spPr>
          <a:xfrm>
            <a:off x="10555573" y="2014303"/>
            <a:ext cx="14740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Уровень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7E5E3-B082-8FFA-51CA-C6FB671E8783}"/>
              </a:ext>
            </a:extLst>
          </p:cNvPr>
          <p:cNvSpPr txBox="1"/>
          <p:nvPr/>
        </p:nvSpPr>
        <p:spPr>
          <a:xfrm>
            <a:off x="9993442" y="2907468"/>
            <a:ext cx="18581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Взрывные враги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82F2A4-7FE1-61EF-2C03-AB081F4EA014}"/>
              </a:ext>
            </a:extLst>
          </p:cNvPr>
          <p:cNvSpPr txBox="1"/>
          <p:nvPr/>
        </p:nvSpPr>
        <p:spPr>
          <a:xfrm>
            <a:off x="10040285" y="4821835"/>
            <a:ext cx="12585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Игрок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7B36C-2C36-5A17-CFED-AA0F89A0EA00}"/>
              </a:ext>
            </a:extLst>
          </p:cNvPr>
          <p:cNvSpPr txBox="1"/>
          <p:nvPr/>
        </p:nvSpPr>
        <p:spPr>
          <a:xfrm>
            <a:off x="109302" y="2716966"/>
            <a:ext cx="13116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Просто летящие враги</a:t>
            </a:r>
          </a:p>
        </p:txBody>
      </p:sp>
    </p:spTree>
    <p:extLst>
      <p:ext uri="{BB962C8B-B14F-4D97-AF65-F5344CB8AC3E}">
        <p14:creationId xmlns:p14="http://schemas.microsoft.com/office/powerpoint/2010/main" val="6273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3DEFE-D0F6-C66D-400C-A3743DD1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dirty="0"/>
              <a:t>Game </a:t>
            </a:r>
            <a:r>
              <a:rPr lang="ru-RU" dirty="0" err="1"/>
              <a:t>over</a:t>
            </a:r>
            <a:r>
              <a:rPr lang="ru-RU" dirty="0"/>
              <a:t>, но можешь начать заново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белый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1E04056-8B91-CA9B-B097-AEE21B51B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170" y="2481943"/>
            <a:ext cx="6568924" cy="369502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378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0790A-1A51-1036-732D-8492C4F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/>
              <a:t>Про Рейтинг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C34A2F-303F-176C-D44A-A01A9D9C3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800" err="1"/>
              <a:t>Очки</a:t>
            </a:r>
            <a:r>
              <a:rPr lang="en-US" sz="1800" dirty="0"/>
              <a:t>, </a:t>
            </a:r>
            <a:r>
              <a:rPr lang="en-US" sz="1800" err="1"/>
              <a:t>Дата</a:t>
            </a:r>
            <a:r>
              <a:rPr lang="en-US" sz="1800" dirty="0"/>
              <a:t>, </a:t>
            </a:r>
            <a:r>
              <a:rPr lang="en-US" sz="1800" err="1"/>
              <a:t>Время</a:t>
            </a:r>
            <a:endParaRPr lang="en-US" sz="1800"/>
          </a:p>
        </p:txBody>
      </p:sp>
      <p:pic>
        <p:nvPicPr>
          <p:cNvPr id="4" name="Объект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2A0B875-0111-4C4C-A19D-992DCD5BF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532477"/>
            <a:ext cx="6922008" cy="38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941DC-FF1D-F4AE-000E-30C3A209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Код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4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64D99-AB10-D5E9-D041-D3B0EC1F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Установка музыки и обозначение переменных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E88693B-C560-A228-E4C1-5C4D0E804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205" y="2091095"/>
            <a:ext cx="1106905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25664-46BA-576C-F458-738D2D90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Анимация</a:t>
            </a:r>
          </a:p>
        </p:txBody>
      </p:sp>
      <p:sp>
        <p:nvSpPr>
          <p:cNvPr id="23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снимок экрана, текст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41025E0-A592-4E49-136D-78812798F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144140"/>
            <a:ext cx="5596128" cy="44869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8C233F-3168-AF82-C44B-6436F388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09" y="2532872"/>
            <a:ext cx="5758521" cy="29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372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AccentBoxVTI</vt:lpstr>
      <vt:lpstr>Just Survive</vt:lpstr>
      <vt:lpstr>В чем же идея?</vt:lpstr>
      <vt:lpstr>Главное меню</vt:lpstr>
      <vt:lpstr>Игра</vt:lpstr>
      <vt:lpstr>Game over, но можешь начать заново</vt:lpstr>
      <vt:lpstr>Про Рейтинг</vt:lpstr>
      <vt:lpstr>Код</vt:lpstr>
      <vt:lpstr>Установка музыки и обозначение переменных</vt:lpstr>
      <vt:lpstr>Анимация</vt:lpstr>
      <vt:lpstr>Осколки зеленых</vt:lpstr>
      <vt:lpstr>Враги</vt:lpstr>
      <vt:lpstr>Враги</vt:lpstr>
      <vt:lpstr>Барьеры</vt:lpstr>
      <vt:lpstr>Игрок</vt:lpstr>
      <vt:lpstr>Итоги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</dc:title>
  <dc:creator/>
  <cp:lastModifiedBy/>
  <cp:revision>218</cp:revision>
  <dcterms:created xsi:type="dcterms:W3CDTF">2024-01-16T11:53:29Z</dcterms:created>
  <dcterms:modified xsi:type="dcterms:W3CDTF">2024-01-16T12:41:48Z</dcterms:modified>
</cp:coreProperties>
</file>