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4" r:id="rId3"/>
    <p:sldId id="345" r:id="rId4"/>
    <p:sldId id="346" r:id="rId5"/>
    <p:sldId id="341" r:id="rId6"/>
    <p:sldId id="349" r:id="rId7"/>
    <p:sldId id="351" r:id="rId8"/>
    <p:sldId id="352" r:id="rId9"/>
    <p:sldId id="354" r:id="rId10"/>
    <p:sldId id="350" r:id="rId11"/>
    <p:sldId id="353" r:id="rId12"/>
    <p:sldId id="342" r:id="rId13"/>
    <p:sldId id="355" r:id="rId14"/>
    <p:sldId id="280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69" d="100"/>
          <a:sy n="69" d="100"/>
        </p:scale>
        <p:origin x="1314" y="60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</a:p>
          <a:p>
            <a:r>
              <a:rPr lang="en-IN" sz="1600" dirty="0" smtClean="0"/>
              <a:t>(USSCC Tool)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7" y="1600200"/>
            <a:ext cx="81692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Contributions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Chetan </a:t>
            </a:r>
            <a:r>
              <a:rPr lang="en-IN" dirty="0" err="1" smtClean="0"/>
              <a:t>Kalanki</a:t>
            </a:r>
            <a:endParaRPr lang="en-IN" dirty="0" smtClean="0"/>
          </a:p>
          <a:p>
            <a:r>
              <a:rPr lang="en-IN" dirty="0" smtClean="0"/>
              <a:t>Saurabh </a:t>
            </a:r>
            <a:r>
              <a:rPr lang="en-IN" dirty="0" smtClean="0"/>
              <a:t>Juneja</a:t>
            </a:r>
          </a:p>
          <a:p>
            <a:r>
              <a:rPr lang="en-IN" dirty="0" smtClean="0"/>
              <a:t>Manish Maker</a:t>
            </a:r>
          </a:p>
          <a:p>
            <a:r>
              <a:rPr lang="en-IN" dirty="0" smtClean="0"/>
              <a:t>Akshay Jain</a:t>
            </a:r>
          </a:p>
          <a:p>
            <a:r>
              <a:rPr lang="en-IN" smtClean="0"/>
              <a:t>Pallavi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and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Screenshots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and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USSCC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7" y="1295400"/>
            <a:ext cx="809785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1599</TotalTime>
  <Words>260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and Benefits</vt:lpstr>
      <vt:lpstr>How it works</vt:lpstr>
      <vt:lpstr>How it works</vt:lpstr>
      <vt:lpstr>USSCC Plugin – Add to SonarQube Dashboard</vt:lpstr>
      <vt:lpstr>USSCC Plugin – Add to SonarQube Dashboard</vt:lpstr>
      <vt:lpstr>USSCC Plugin – Configure Plugin</vt:lpstr>
      <vt:lpstr>USSCC Plugin – Dashboard Widget</vt:lpstr>
      <vt:lpstr>Tools Capability</vt:lpstr>
      <vt:lpstr>Standalone Program Screenshot</vt:lpstr>
      <vt:lpstr>Contributions By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Saurabh Juneja</cp:lastModifiedBy>
  <cp:revision>418</cp:revision>
  <cp:lastPrinted>2015-06-09T14:24:54Z</cp:lastPrinted>
  <dcterms:created xsi:type="dcterms:W3CDTF">2014-12-24T09:53:23Z</dcterms:created>
  <dcterms:modified xsi:type="dcterms:W3CDTF">2015-08-31T11:01:15Z</dcterms:modified>
</cp:coreProperties>
</file>