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44" r:id="rId6"/>
    <p:sldId id="345" r:id="rId7"/>
    <p:sldId id="346" r:id="rId8"/>
    <p:sldId id="341" r:id="rId9"/>
    <p:sldId id="349" r:id="rId10"/>
    <p:sldId id="353" r:id="rId11"/>
    <p:sldId id="356" r:id="rId12"/>
    <p:sldId id="359" r:id="rId13"/>
    <p:sldId id="351" r:id="rId14"/>
    <p:sldId id="352" r:id="rId15"/>
    <p:sldId id="358" r:id="rId16"/>
    <p:sldId id="354" r:id="rId17"/>
    <p:sldId id="350" r:id="rId18"/>
    <p:sldId id="342" r:id="rId19"/>
    <p:sldId id="280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rallydev.com/rally-application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Coverture Tool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32" y="0"/>
            <a:ext cx="8229600" cy="99060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Coverture </a:t>
            </a:r>
            <a:r>
              <a:rPr lang="en-IN" sz="3000" dirty="0" smtClean="0"/>
              <a:t>Plugin – Add to </a:t>
            </a:r>
            <a:r>
              <a:rPr lang="en-IN" sz="3000" dirty="0" err="1" smtClean="0"/>
              <a:t>SonarQube</a:t>
            </a:r>
            <a:r>
              <a:rPr lang="en-IN" sz="3000" dirty="0" smtClean="0"/>
              <a:t> Dashboard</a:t>
            </a:r>
            <a:endParaRPr lang="en-IN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Coverture</a:t>
            </a:r>
            <a:r>
              <a:rPr lang="en-IN" sz="3000" dirty="0" smtClean="0"/>
              <a:t> </a:t>
            </a:r>
            <a:r>
              <a:rPr lang="en-IN" sz="3000" dirty="0"/>
              <a:t>Plugin – Add to </a:t>
            </a:r>
            <a:r>
              <a:rPr lang="en-IN" sz="3000" dirty="0" err="1"/>
              <a:t>SonarQube</a:t>
            </a:r>
            <a:r>
              <a:rPr lang="en-IN" sz="3000" dirty="0"/>
              <a:t>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Provide a JIRA Login Id, Password and URL</a:t>
            </a:r>
          </a:p>
          <a:p>
            <a:r>
              <a:rPr lang="en-US" sz="2000" dirty="0" smtClean="0"/>
              <a:t>Or Rally Key, Refer to below link on how to generate one</a:t>
            </a:r>
          </a:p>
          <a:p>
            <a:pPr lvl="1"/>
            <a:r>
              <a:rPr lang="en-US" sz="2000" u="sng" dirty="0">
                <a:hlinkClick r:id="rId2"/>
              </a:rPr>
              <a:t>h</a:t>
            </a:r>
            <a:r>
              <a:rPr lang="en-US" sz="2000" u="sng" dirty="0" smtClean="0">
                <a:hlinkClick r:id="rId2"/>
              </a:rPr>
              <a:t>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help.rallydev.com/rally-application-manager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OR, Configure list of user story as comma separated list.</a:t>
            </a:r>
          </a:p>
          <a:p>
            <a:endParaRPr lang="en-US" sz="2000" dirty="0"/>
          </a:p>
          <a:p>
            <a:r>
              <a:rPr lang="en-US" sz="2000" dirty="0" smtClean="0"/>
              <a:t>Tool will take information from JIRA if details are provided or </a:t>
            </a:r>
            <a:r>
              <a:rPr lang="en-US" sz="2000" dirty="0"/>
              <a:t>Rally </a:t>
            </a:r>
            <a:r>
              <a:rPr lang="en-US" sz="2000" dirty="0" smtClean="0"/>
              <a:t>if a key is provide and active sprint have user stories are present in JIRA or rally.</a:t>
            </a:r>
          </a:p>
          <a:p>
            <a:endParaRPr lang="en-US" sz="2000" dirty="0"/>
          </a:p>
          <a:p>
            <a:r>
              <a:rPr lang="en-US" sz="2000" dirty="0" smtClean="0"/>
              <a:t>If no JIRA or rally information is provided or there a no active sprints or user stories in both, then it </a:t>
            </a:r>
            <a:r>
              <a:rPr lang="en-US" sz="2000" dirty="0"/>
              <a:t>will accept user story as comma separated </a:t>
            </a:r>
            <a:r>
              <a:rPr lang="en-US" sz="2000" dirty="0" smtClean="0"/>
              <a:t>list as input.</a:t>
            </a:r>
          </a:p>
          <a:p>
            <a:endParaRPr lang="en-US" sz="2000" dirty="0"/>
          </a:p>
          <a:p>
            <a:r>
              <a:rPr lang="en-US" sz="2000" dirty="0" smtClean="0"/>
              <a:t>Next slide show configuration screen.</a:t>
            </a:r>
          </a:p>
        </p:txBody>
      </p:sp>
    </p:spTree>
    <p:extLst>
      <p:ext uri="{BB962C8B-B14F-4D97-AF65-F5344CB8AC3E}">
        <p14:creationId xmlns:p14="http://schemas.microsoft.com/office/powerpoint/2010/main" val="4238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Coverture</a:t>
            </a:r>
            <a:r>
              <a:rPr lang="en-IN" dirty="0" smtClean="0"/>
              <a:t> </a:t>
            </a:r>
            <a:r>
              <a:rPr lang="en-IN" dirty="0"/>
              <a:t>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14360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Coverture</a:t>
            </a:r>
            <a:r>
              <a:rPr lang="en-IN" dirty="0" smtClean="0"/>
              <a:t> </a:t>
            </a:r>
            <a:r>
              <a:rPr lang="en-IN" dirty="0"/>
              <a:t>Plugin </a:t>
            </a:r>
            <a:r>
              <a:rPr lang="en-IN" dirty="0" smtClean="0"/>
              <a:t>– 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" y="1063752"/>
            <a:ext cx="806082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!Note: to build a standalone executable jar, use </a:t>
            </a:r>
            <a:r>
              <a:rPr lang="en-US" dirty="0"/>
              <a:t>command “clean compile </a:t>
            </a:r>
            <a:r>
              <a:rPr lang="en-US" dirty="0" err="1" smtClean="0"/>
              <a:t>assembly:single</a:t>
            </a:r>
            <a:r>
              <a:rPr lang="en-US" dirty="0" smtClean="0"/>
              <a:t>” to build the standalone 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" y="109728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</a:t>
            </a:r>
            <a:r>
              <a:rPr lang="en-IN" sz="2800" dirty="0" smtClean="0"/>
              <a:t>&amp;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Pre Requisites</a:t>
            </a:r>
          </a:p>
          <a:p>
            <a:r>
              <a:rPr lang="en-IN" sz="2800" dirty="0" smtClean="0"/>
              <a:t>Screenshots</a:t>
            </a:r>
          </a:p>
          <a:p>
            <a:r>
              <a:rPr lang="en-IN" sz="2800" dirty="0"/>
              <a:t>How to Configure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</a:t>
            </a:r>
            <a:r>
              <a:rPr lang="en-IN" dirty="0"/>
              <a:t>&amp;</a:t>
            </a:r>
            <a:r>
              <a:rPr lang="en-IN" dirty="0" smtClean="0"/>
              <a:t>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Coverture</a:t>
            </a:r>
            <a:r>
              <a:rPr lang="en-IN" sz="2800" dirty="0" smtClean="0"/>
              <a:t>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gives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Tools Capabilities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</a:t>
            </a:r>
            <a:r>
              <a:rPr lang="en-IN" sz="2800" dirty="0" smtClean="0"/>
              <a:t>Projects</a:t>
            </a:r>
          </a:p>
          <a:p>
            <a:endParaRPr lang="en-IN" sz="2800" dirty="0"/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SVN or </a:t>
            </a:r>
            <a:r>
              <a:rPr lang="en-US" dirty="0" err="1" smtClean="0"/>
              <a:t>Clearcase</a:t>
            </a:r>
            <a:r>
              <a:rPr lang="en-US" dirty="0" smtClean="0"/>
              <a:t> as </a:t>
            </a:r>
            <a:r>
              <a:rPr lang="en-US" dirty="0"/>
              <a:t>Repository</a:t>
            </a:r>
            <a:endParaRPr lang="en-US" dirty="0" smtClean="0"/>
          </a:p>
          <a:p>
            <a:r>
              <a:rPr lang="en-US" dirty="0" smtClean="0"/>
              <a:t>Developer need to check-in into repository with message containing user story number.</a:t>
            </a:r>
          </a:p>
          <a:p>
            <a:r>
              <a:rPr lang="en-US" dirty="0" smtClean="0"/>
              <a:t>Project should create one of the below file with build</a:t>
            </a:r>
          </a:p>
          <a:p>
            <a:pPr lvl="1"/>
            <a:r>
              <a:rPr lang="en-US" dirty="0" smtClean="0"/>
              <a:t>Jacoco.xml (for Jacoco)</a:t>
            </a:r>
          </a:p>
          <a:p>
            <a:pPr lvl="1"/>
            <a:r>
              <a:rPr lang="en-US" dirty="0" smtClean="0"/>
              <a:t>Or coverage.xml (for Cobertura)</a:t>
            </a:r>
          </a:p>
          <a:p>
            <a:pPr marL="457200" lvl="1" indent="0">
              <a:buNone/>
            </a:pPr>
            <a:r>
              <a:rPr lang="en-US" dirty="0" smtClean="0"/>
              <a:t>-&gt; This can be done by minor </a:t>
            </a:r>
            <a:r>
              <a:rPr lang="en-US" dirty="0" err="1" smtClean="0"/>
              <a:t>pom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Sonar Setup (For Sonar Plugin Only)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/>
              <a:t> </a:t>
            </a:r>
            <a:r>
              <a:rPr lang="en-US" smtClean="0"/>
              <a:t>setup or </a:t>
            </a:r>
            <a:r>
              <a:rPr lang="en-US" dirty="0" err="1"/>
              <a:t>collabnet</a:t>
            </a:r>
            <a:r>
              <a:rPr lang="en-US" dirty="0"/>
              <a:t> subversion </a:t>
            </a:r>
            <a:r>
              <a:rPr lang="en-US" dirty="0" smtClean="0"/>
              <a:t>software for </a:t>
            </a:r>
            <a:r>
              <a:rPr lang="en-US" dirty="0" err="1" smtClean="0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711"/>
      </p:ext>
    </p:extLst>
  </p:cSld>
  <p:clrMapOvr>
    <a:masterClrMapping/>
  </p:clrMapOvr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48C9B7-24D4-4D67-B17A-6E909352B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6B4C8E-E2C6-4E4A-B9F4-E6810B733B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A3236-226E-45D9-975E-A09A5DC83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1617</TotalTime>
  <Words>470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&amp; Benefits</vt:lpstr>
      <vt:lpstr>How it works</vt:lpstr>
      <vt:lpstr>How it works</vt:lpstr>
      <vt:lpstr>Tools Capability</vt:lpstr>
      <vt:lpstr>Tools Capabilities</vt:lpstr>
      <vt:lpstr>Pre Requisites</vt:lpstr>
      <vt:lpstr>Coverture Plugin – Add to SonarQube Dashboard</vt:lpstr>
      <vt:lpstr>Coverture Plugin – Add to SonarQube Dashboard</vt:lpstr>
      <vt:lpstr>How to configure</vt:lpstr>
      <vt:lpstr>Coverture Plugin – Configure Plugin</vt:lpstr>
      <vt:lpstr>Coverture Plugin – Dashboard Widget</vt:lpstr>
      <vt:lpstr>Standalone Program Screenshot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439</cp:revision>
  <cp:lastPrinted>2015-06-09T14:24:54Z</cp:lastPrinted>
  <dcterms:created xsi:type="dcterms:W3CDTF">2014-12-24T09:53:23Z</dcterms:created>
  <dcterms:modified xsi:type="dcterms:W3CDTF">2018-05-31T10:38:41Z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