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344" r:id="rId3"/>
    <p:sldId id="345" r:id="rId4"/>
    <p:sldId id="346" r:id="rId5"/>
    <p:sldId id="341" r:id="rId6"/>
    <p:sldId id="349" r:id="rId7"/>
    <p:sldId id="351" r:id="rId8"/>
    <p:sldId id="352" r:id="rId9"/>
    <p:sldId id="354" r:id="rId10"/>
    <p:sldId id="350" r:id="rId11"/>
    <p:sldId id="353" r:id="rId12"/>
    <p:sldId id="342" r:id="rId13"/>
    <p:sldId id="355" r:id="rId14"/>
    <p:sldId id="280" r:id="rId15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3826">
          <p15:clr>
            <a:srgbClr val="A4A3A4"/>
          </p15:clr>
        </p15:guide>
        <p15:guide id="5" pos="5568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BC8"/>
    <a:srgbClr val="369044"/>
    <a:srgbClr val="88898A"/>
    <a:srgbClr val="E1E1E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6433" autoAdjust="0"/>
  </p:normalViewPr>
  <p:slideViewPr>
    <p:cSldViewPr>
      <p:cViewPr varScale="1">
        <p:scale>
          <a:sx n="115" d="100"/>
          <a:sy n="115" d="100"/>
        </p:scale>
        <p:origin x="1362" y="108"/>
      </p:cViewPr>
      <p:guideLst>
        <p:guide orient="horz" pos="2160"/>
        <p:guide pos="2880"/>
        <p:guide orient="horz" pos="576"/>
        <p:guide orient="horz" pos="3826"/>
        <p:guide pos="556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1BCB488-1B50-49E6-94C4-12062B299152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7875DD-F552-490A-B34E-87985696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8E55279-6DA4-4269-A1DB-6817F96B4217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95FB2DE-4C02-4784-970A-198C185A6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0B0FD-47D1-F54A-AC4A-640825F97A7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4212"/>
          </a:xfrm>
        </p:spPr>
        <p:txBody>
          <a:bodyPr/>
          <a:lstStyle>
            <a:lvl1pPr algn="l">
              <a:defRPr>
                <a:solidFill>
                  <a:srgbClr val="369044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2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0" y="2824480"/>
            <a:ext cx="9144000" cy="828040"/>
          </a:xfrm>
          <a:solidFill>
            <a:srgbClr val="369044"/>
          </a:solidFill>
        </p:spPr>
        <p:txBody>
          <a:bodyPr>
            <a:normAutofit/>
          </a:bodyPr>
          <a:lstStyle>
            <a:lvl1pPr algn="ctr"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2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6637"/>
            <a:ext cx="8229600" cy="492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/>
          </p:cNvSpPr>
          <p:nvPr/>
        </p:nvSpPr>
        <p:spPr bwMode="auto">
          <a:xfrm>
            <a:off x="685800" y="6477000"/>
            <a:ext cx="20726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© </a:t>
            </a:r>
            <a:r>
              <a:rPr lang="en-US" sz="900" dirty="0" smtClean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2015 </a:t>
            </a:r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Impetus Technologies - Confidential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28600" y="6433862"/>
            <a:ext cx="457200" cy="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ts val="1000"/>
              </a:spcAft>
              <a:buFont typeface="Gill Sans" charset="0"/>
              <a:buNone/>
            </a:pPr>
            <a:fld id="{AC2FB798-B948-465A-A1C8-299EC79BF044}" type="slidenum">
              <a:rPr lang="en-US" sz="900">
                <a:latin typeface="Gill Sans MT" pitchFamily="34" charset="0"/>
              </a:rPr>
              <a:pPr algn="l" eaLnBrk="1" hangingPunct="1">
                <a:lnSpc>
                  <a:spcPct val="120000"/>
                </a:lnSpc>
                <a:spcAft>
                  <a:spcPts val="1000"/>
                </a:spcAft>
                <a:buFont typeface="Gill Sans" charset="0"/>
                <a:buNone/>
              </a:pPr>
              <a:t>‹#›</a:t>
            </a:fld>
            <a:endParaRPr lang="en-US" sz="900" dirty="0">
              <a:latin typeface="Gill Sans MT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914400"/>
            <a:ext cx="8534400" cy="0"/>
          </a:xfrm>
          <a:prstGeom prst="line">
            <a:avLst/>
          </a:prstGeom>
          <a:ln>
            <a:solidFill>
              <a:srgbClr val="3690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rgbClr val="369044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502" y="455322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Impetus Technologies Inc.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Coverture Tool</a:t>
            </a:r>
            <a:endParaRPr lang="en-US" sz="1800" dirty="0">
              <a:solidFill>
                <a:srgbClr val="2B2C2A"/>
              </a:solidFill>
              <a:latin typeface="Franklin Gothic Medium" pitchFamily="34" charset="0"/>
              <a:ea typeface="ヒラギノ角ゴ ProN W6" charset="-128"/>
              <a:sym typeface="Franklin Gothic Medium" pitchFamily="34" charset="0"/>
            </a:endParaRP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2450604" cy="4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858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Plugin </a:t>
            </a:r>
            <a:r>
              <a:rPr lang="en-IN" dirty="0" smtClean="0"/>
              <a:t>– </a:t>
            </a:r>
            <a:r>
              <a:rPr lang="en-IN" smtClean="0"/>
              <a:t>Dashboard Widget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7" y="1600200"/>
            <a:ext cx="816926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Franklin Gothic Medium" pitchFamily="34" charset="0"/>
              </a:rPr>
              <a:t>Tools Capability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US" sz="2800" dirty="0" smtClean="0"/>
              <a:t>Tool is currently </a:t>
            </a:r>
            <a:r>
              <a:rPr lang="en-US" sz="2800" dirty="0"/>
              <a:t>supporting </a:t>
            </a:r>
            <a:r>
              <a:rPr lang="en-US" sz="2800" dirty="0" smtClean="0"/>
              <a:t>“SVN”,“</a:t>
            </a:r>
            <a:r>
              <a:rPr lang="en-US" sz="2800" dirty="0" err="1" smtClean="0"/>
              <a:t>Git</a:t>
            </a:r>
            <a:r>
              <a:rPr lang="en-US" sz="2800" dirty="0" smtClean="0"/>
              <a:t>” &amp; IBM </a:t>
            </a:r>
            <a:r>
              <a:rPr lang="en-US" sz="2800" dirty="0" err="1" smtClean="0"/>
              <a:t>Clearcase</a:t>
            </a:r>
            <a:r>
              <a:rPr lang="en-US" sz="2800" dirty="0" smtClean="0"/>
              <a:t> code repositories.</a:t>
            </a:r>
          </a:p>
          <a:p>
            <a:endParaRPr lang="en-US" sz="2800" dirty="0"/>
          </a:p>
          <a:p>
            <a:r>
              <a:rPr lang="en-US" sz="2800" dirty="0" smtClean="0"/>
              <a:t>It is interface driven, can be further extended to support any SCM repository.</a:t>
            </a:r>
          </a:p>
          <a:p>
            <a:endParaRPr lang="en-US" sz="2800" dirty="0"/>
          </a:p>
          <a:p>
            <a:r>
              <a:rPr lang="en-IN" sz="2800" dirty="0" smtClean="0"/>
              <a:t>It is available </a:t>
            </a:r>
            <a:r>
              <a:rPr lang="en-IN" sz="2800" dirty="0" smtClean="0"/>
              <a:t>as Sonar Plugin &amp; Standalone Program.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46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Standalone </a:t>
            </a:r>
            <a:r>
              <a:rPr lang="en-IN" smtClean="0"/>
              <a:t>Program Screenshot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8818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Contributions 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Chetan </a:t>
            </a:r>
            <a:r>
              <a:rPr lang="en-IN" dirty="0" err="1" smtClean="0"/>
              <a:t>Kalanki</a:t>
            </a:r>
            <a:endParaRPr lang="en-IN" dirty="0" smtClean="0"/>
          </a:p>
          <a:p>
            <a:r>
              <a:rPr lang="en-IN" dirty="0" smtClean="0"/>
              <a:t>Saurabh Juneja</a:t>
            </a:r>
          </a:p>
          <a:p>
            <a:r>
              <a:rPr lang="en-IN" dirty="0" smtClean="0"/>
              <a:t>Manish Maker</a:t>
            </a:r>
          </a:p>
          <a:p>
            <a:r>
              <a:rPr lang="en-IN" dirty="0" smtClean="0"/>
              <a:t>Akshay Jain</a:t>
            </a:r>
          </a:p>
          <a:p>
            <a:r>
              <a:rPr lang="en-IN" smtClean="0"/>
              <a:t>Pallavi Garg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8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Problem Statement</a:t>
            </a:r>
          </a:p>
          <a:p>
            <a:r>
              <a:rPr lang="en-IN" sz="2800" dirty="0"/>
              <a:t>Solution and </a:t>
            </a:r>
            <a:r>
              <a:rPr lang="en-US" sz="2800" dirty="0" smtClean="0"/>
              <a:t>Benefits</a:t>
            </a:r>
          </a:p>
          <a:p>
            <a:r>
              <a:rPr lang="en-IN" sz="2800" dirty="0" smtClean="0"/>
              <a:t>How it works</a:t>
            </a:r>
          </a:p>
          <a:p>
            <a:r>
              <a:rPr lang="en-IN" sz="2800" dirty="0" smtClean="0"/>
              <a:t>Tools Capability</a:t>
            </a:r>
          </a:p>
          <a:p>
            <a:r>
              <a:rPr lang="en-IN" sz="2800" dirty="0" smtClean="0"/>
              <a:t>Screenshots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21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Legacy products in most of the cases have </a:t>
            </a:r>
            <a:r>
              <a:rPr lang="en-IN" sz="2800" b="1" dirty="0" smtClean="0"/>
              <a:t>quite less code coverage.</a:t>
            </a:r>
          </a:p>
          <a:p>
            <a:endParaRPr lang="en-IN" sz="2800" dirty="0" smtClean="0"/>
          </a:p>
          <a:p>
            <a:r>
              <a:rPr lang="en-IN" sz="2800" dirty="0" smtClean="0"/>
              <a:t>We deliver new code in Sprints as User stories, on top of legacy code, but..</a:t>
            </a:r>
          </a:p>
          <a:p>
            <a:endParaRPr lang="en-IN" sz="2800" dirty="0" smtClean="0"/>
          </a:p>
          <a:p>
            <a:r>
              <a:rPr lang="en-IN" sz="2800" dirty="0" smtClean="0"/>
              <a:t>There are no tools available that give code coverage specific to User stories.</a:t>
            </a:r>
          </a:p>
        </p:txBody>
      </p:sp>
    </p:spTree>
    <p:extLst>
      <p:ext uri="{BB962C8B-B14F-4D97-AF65-F5344CB8AC3E}">
        <p14:creationId xmlns:p14="http://schemas.microsoft.com/office/powerpoint/2010/main" val="24406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and </a:t>
            </a:r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Coverture</a:t>
            </a:r>
            <a:r>
              <a:rPr lang="en-IN" sz="2800" dirty="0" smtClean="0"/>
              <a:t> </a:t>
            </a:r>
            <a:r>
              <a:rPr lang="en-US" sz="2800" dirty="0" smtClean="0">
                <a:sym typeface="Franklin Gothic Medium" pitchFamily="34" charset="0"/>
              </a:rPr>
              <a:t>Tool calculates code coverage specific to the user stories we deliver.</a:t>
            </a:r>
            <a:endParaRPr lang="en-US" sz="2800" dirty="0">
              <a:sym typeface="Franklin Gothic Medium" pitchFamily="34" charset="0"/>
            </a:endParaRPr>
          </a:p>
          <a:p>
            <a:endParaRPr lang="en-IN" sz="2800" dirty="0" smtClean="0"/>
          </a:p>
          <a:p>
            <a:r>
              <a:rPr lang="en-IN" sz="2800" dirty="0" smtClean="0"/>
              <a:t>This give clear picture in terms of percentage of code coverage for each user story.</a:t>
            </a:r>
          </a:p>
          <a:p>
            <a:endParaRPr lang="en-IN" sz="2800" dirty="0" smtClean="0"/>
          </a:p>
          <a:p>
            <a:r>
              <a:rPr lang="en-IN" sz="2800" dirty="0" smtClean="0"/>
              <a:t>And hence coverage result does not get diluted with usually low legacy code coverage or other user stories coverage.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572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t</a:t>
            </a:r>
            <a:r>
              <a:rPr lang="en-US" sz="2800" dirty="0" smtClean="0"/>
              <a:t>ool </a:t>
            </a:r>
            <a:r>
              <a:rPr lang="en-US" sz="2800" dirty="0" smtClean="0"/>
              <a:t>is available as a Plugin to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You can add </a:t>
            </a:r>
            <a:r>
              <a:rPr lang="en-US" sz="2800" dirty="0" smtClean="0"/>
              <a:t>it as widget to Dashboard.</a:t>
            </a:r>
          </a:p>
          <a:p>
            <a:endParaRPr lang="en-US" sz="2800" dirty="0"/>
          </a:p>
          <a:p>
            <a:r>
              <a:rPr lang="en-US" sz="2800" dirty="0" smtClean="0"/>
              <a:t>At start of sprint, configure plugin with list of user stories in sprint scope.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Generate sonar report for your project.</a:t>
            </a:r>
          </a:p>
          <a:p>
            <a:endParaRPr lang="en-US" sz="2800" dirty="0" smtClean="0"/>
          </a:p>
          <a:p>
            <a:r>
              <a:rPr lang="en-US" sz="2800" dirty="0" smtClean="0"/>
              <a:t>See Coverage Result on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 Dashboard.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99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686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USSCC Plugin – Add to </a:t>
            </a:r>
            <a:r>
              <a:rPr lang="en-IN" dirty="0" err="1" smtClean="0"/>
              <a:t>SonarQube</a:t>
            </a:r>
            <a:r>
              <a:rPr lang="en-IN" dirty="0" smtClean="0"/>
              <a:t> Dashboard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2" y="1219200"/>
            <a:ext cx="819965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USSCC Plugin – Add to </a:t>
            </a:r>
            <a:r>
              <a:rPr lang="en-IN" dirty="0" err="1"/>
              <a:t>SonarQube</a:t>
            </a:r>
            <a:r>
              <a:rPr lang="en-IN" dirty="0"/>
              <a:t> Dashboard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26617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Plugin – </a:t>
            </a:r>
            <a:r>
              <a:rPr lang="en-IN" dirty="0" smtClean="0"/>
              <a:t>Configure Plugin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77" y="1295400"/>
            <a:ext cx="809785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tus PPT Template 2014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etus PPT Template.potx" id="{3236E4C1-3EE7-4D82-84BB-EF8A577D6813}" vid="{AA2F0E58-10BA-472A-A846-86521E7EF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Impetus Template</Template>
  <TotalTime>1606</TotalTime>
  <Words>257</Words>
  <Application>Microsoft Office PowerPoint</Application>
  <PresentationFormat>On-screen Show (4:3)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MS PGothic</vt:lpstr>
      <vt:lpstr>Arial</vt:lpstr>
      <vt:lpstr>Calibri</vt:lpstr>
      <vt:lpstr>Franklin Gothic Book</vt:lpstr>
      <vt:lpstr>Franklin Gothic Medium</vt:lpstr>
      <vt:lpstr>Gill Sans</vt:lpstr>
      <vt:lpstr>Gill Sans MT</vt:lpstr>
      <vt:lpstr>ヒラギノ角ゴ ProN W3</vt:lpstr>
      <vt:lpstr>ヒラギノ角ゴ ProN W6</vt:lpstr>
      <vt:lpstr>Impetus PPT Template 2014</vt:lpstr>
      <vt:lpstr>Impetus Technologies Inc.</vt:lpstr>
      <vt:lpstr>Agenda</vt:lpstr>
      <vt:lpstr>Problem Statement</vt:lpstr>
      <vt:lpstr>Solution and Benefits</vt:lpstr>
      <vt:lpstr>How it works</vt:lpstr>
      <vt:lpstr>How it works</vt:lpstr>
      <vt:lpstr>USSCC Plugin – Add to SonarQube Dashboard</vt:lpstr>
      <vt:lpstr>USSCC Plugin – Add to SonarQube Dashboard</vt:lpstr>
      <vt:lpstr>USSCC Plugin – Configure Plugin</vt:lpstr>
      <vt:lpstr>USSCC Plugin – Dashboard Widget</vt:lpstr>
      <vt:lpstr>Tools Capability</vt:lpstr>
      <vt:lpstr>Standalone Program Screenshot</vt:lpstr>
      <vt:lpstr>Contributions By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Impetus Technologies Inc.</dc:title>
  <dc:creator>manish.manker@impetus.co.in</dc:creator>
  <cp:lastModifiedBy>Shlok Shah</cp:lastModifiedBy>
  <cp:revision>423</cp:revision>
  <cp:lastPrinted>2015-06-09T14:24:54Z</cp:lastPrinted>
  <dcterms:created xsi:type="dcterms:W3CDTF">2014-12-24T09:53:23Z</dcterms:created>
  <dcterms:modified xsi:type="dcterms:W3CDTF">2018-05-31T10:25:13Z</dcterms:modified>
</cp:coreProperties>
</file>