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344" r:id="rId3"/>
    <p:sldId id="341" r:id="rId4"/>
    <p:sldId id="350" r:id="rId5"/>
    <p:sldId id="359" r:id="rId6"/>
    <p:sldId id="360" r:id="rId7"/>
    <p:sldId id="357" r:id="rId8"/>
    <p:sldId id="356" r:id="rId9"/>
    <p:sldId id="280" r:id="rId1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70" d="100"/>
          <a:sy n="70" d="100"/>
        </p:scale>
        <p:origin x="388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 2.0</a:t>
            </a:r>
            <a:endParaRPr lang="en-US" sz="3600" dirty="0" smtClean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“Enhancements”</a:t>
            </a:r>
            <a:endParaRPr lang="en-US" sz="3600" dirty="0" smtClean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Enhancements in 2.0 Version</a:t>
            </a:r>
            <a:endParaRPr lang="en-IN" sz="2800" dirty="0" smtClean="0"/>
          </a:p>
          <a:p>
            <a:r>
              <a:rPr lang="en-IN" sz="2800" dirty="0" smtClean="0"/>
              <a:t>Screen </a:t>
            </a:r>
            <a:r>
              <a:rPr lang="en-IN" sz="2800" dirty="0" smtClean="0"/>
              <a:t>Prints </a:t>
            </a:r>
            <a:r>
              <a:rPr lang="en-IN" sz="2800" smtClean="0"/>
              <a:t>of some Implementations</a:t>
            </a:r>
            <a:endParaRPr lang="en-IN" sz="2800" dirty="0" smtClean="0"/>
          </a:p>
          <a:p>
            <a:r>
              <a:rPr lang="en-IN" sz="2800" dirty="0" smtClean="0"/>
              <a:t>USSCC Tool Clients</a:t>
            </a:r>
            <a:endParaRPr lang="en-IN" sz="2800" dirty="0" smtClean="0"/>
          </a:p>
          <a:p>
            <a:pPr marL="457200" lvl="1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Enhancements in Version 2.0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Projects</a:t>
            </a:r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/>
              <a:t>.</a:t>
            </a:r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</a:t>
            </a:r>
            <a:r>
              <a:rPr lang="en-IN" dirty="0" smtClean="0"/>
              <a:t>Plugin </a:t>
            </a:r>
            <a:r>
              <a:rPr lang="en-IN" dirty="0" smtClean="0"/>
              <a:t>– Service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6" y="1295400"/>
            <a:ext cx="7531804" cy="45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USSCC Plugin – </a:t>
            </a:r>
            <a:r>
              <a:rPr lang="en-US" dirty="0" err="1" smtClean="0"/>
              <a:t>Connecture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USSCC Plugin now support integration and deployment on latest SonarQube version 5.4 used by </a:t>
            </a:r>
            <a:r>
              <a:rPr lang="en-US" dirty="0" err="1"/>
              <a:t>C</a:t>
            </a:r>
            <a:r>
              <a:rPr lang="en-US" dirty="0" err="1" smtClean="0"/>
              <a:t>onnecture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91046" cy="27432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USSCC Plugin – DNB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43850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covered lines of code for configured user story is exportable from SonarQube USSCC Tool widget as 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" y="2209800"/>
            <a:ext cx="8210145" cy="3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8739"/>
              </p:ext>
            </p:extLst>
          </p:nvPr>
        </p:nvGraphicFramePr>
        <p:xfrm>
          <a:off x="533400" y="1600198"/>
          <a:ext cx="8153400" cy="4156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025"/>
                <a:gridCol w="1968910"/>
                <a:gridCol w="5486465"/>
              </a:tblGrid>
              <a:tr h="32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S.No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Client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USSCC Tool Implementation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Sonar Setup on 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Connecture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DNB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16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Patent Keeper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Standalone Program </a:t>
                      </a:r>
                      <a:r>
                        <a:rPr lang="en-US" sz="1800" u="none" strike="noStrike" dirty="0" smtClean="0">
                          <a:effectLst/>
                        </a:rPr>
                        <a:t>is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shared with Patent Keeper Team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CI </a:t>
                      </a:r>
                      <a:r>
                        <a:rPr lang="en-US" sz="1800" u="none" strike="noStrike" dirty="0" smtClean="0">
                          <a:effectLst/>
                        </a:rPr>
                        <a:t>Reference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Integrated with CI Reference 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Kronos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</a:t>
                      </a:r>
                      <a:r>
                        <a:rPr lang="en-US" sz="1800" u="none" strike="noStrike" dirty="0" smtClean="0">
                          <a:effectLst/>
                        </a:rPr>
                        <a:t>Delivered </a:t>
                      </a:r>
                      <a:r>
                        <a:rPr lang="en-US" sz="1800" u="none" strike="noStrike" dirty="0">
                          <a:effectLst/>
                        </a:rPr>
                        <a:t>to Client with Modifications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846F2-CDA8-4884-BBD4-C929808B0B9F}"/>
</file>

<file path=customXml/itemProps2.xml><?xml version="1.0" encoding="utf-8"?>
<ds:datastoreItem xmlns:ds="http://schemas.openxmlformats.org/officeDocument/2006/customXml" ds:itemID="{8F7AA06F-E847-43EE-9031-84BD91146641}"/>
</file>

<file path=customXml/itemProps3.xml><?xml version="1.0" encoding="utf-8"?>
<ds:datastoreItem xmlns:ds="http://schemas.openxmlformats.org/officeDocument/2006/customXml" ds:itemID="{722BD805-02FC-4FCF-B3E2-D9C8B5A7899F}"/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1651</TotalTime>
  <Words>176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Gill Sans</vt:lpstr>
      <vt:lpstr>Gill Sans MT</vt:lpstr>
      <vt:lpstr>MS PGothic</vt:lpstr>
      <vt:lpstr>ヒラギノ角ゴ ProN W3</vt:lpstr>
      <vt:lpstr>ヒラギノ角ゴ ProN W6</vt:lpstr>
      <vt:lpstr>Impetus PPT Template 2014</vt:lpstr>
      <vt:lpstr>Impetus Technologies Inc.</vt:lpstr>
      <vt:lpstr>Agenda</vt:lpstr>
      <vt:lpstr>Enhancements in Version 2.0</vt:lpstr>
      <vt:lpstr>USSCC Plugin – Service Source</vt:lpstr>
      <vt:lpstr>USSCC Plugin – Connecture</vt:lpstr>
      <vt:lpstr>USSCC Plugin – DNB</vt:lpstr>
      <vt:lpstr>Not Covered lines</vt:lpstr>
      <vt:lpstr>Clients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462</cp:revision>
  <cp:lastPrinted>2015-06-09T14:24:54Z</cp:lastPrinted>
  <dcterms:created xsi:type="dcterms:W3CDTF">2014-12-24T09:53:23Z</dcterms:created>
  <dcterms:modified xsi:type="dcterms:W3CDTF">2016-07-15T08:55:56Z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