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4" r:id="rId3"/>
    <p:sldId id="345" r:id="rId4"/>
    <p:sldId id="346" r:id="rId5"/>
    <p:sldId id="341" r:id="rId6"/>
    <p:sldId id="349" r:id="rId7"/>
    <p:sldId id="351" r:id="rId8"/>
    <p:sldId id="352" r:id="rId9"/>
    <p:sldId id="354" r:id="rId10"/>
    <p:sldId id="350" r:id="rId11"/>
    <p:sldId id="353" r:id="rId12"/>
    <p:sldId id="342" r:id="rId13"/>
    <p:sldId id="355" r:id="rId14"/>
    <p:sldId id="280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433" autoAdjust="0"/>
  </p:normalViewPr>
  <p:slideViewPr>
    <p:cSldViewPr>
      <p:cViewPr varScale="1">
        <p:scale>
          <a:sx n="69" d="100"/>
          <a:sy n="69" d="100"/>
        </p:scale>
        <p:origin x="1314" y="60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User Story Specific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Code </a:t>
            </a:r>
            <a:r>
              <a:rPr lang="en-US" sz="3600" dirty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Coverage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</a:t>
            </a:r>
          </a:p>
          <a:p>
            <a:r>
              <a:rPr lang="en-IN" sz="1600" dirty="0" smtClean="0"/>
              <a:t>(USSCC Tool)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</a:t>
            </a:r>
            <a:r>
              <a:rPr lang="en-IN" dirty="0" smtClean="0"/>
              <a:t>– </a:t>
            </a:r>
            <a:r>
              <a:rPr lang="en-IN" smtClean="0"/>
              <a:t>Dashboard Widget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7" y="1600200"/>
            <a:ext cx="81692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Contributions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Chetan </a:t>
            </a:r>
            <a:r>
              <a:rPr lang="en-IN" dirty="0" err="1" smtClean="0"/>
              <a:t>Kalanki</a:t>
            </a:r>
            <a:endParaRPr lang="en-IN" dirty="0" smtClean="0"/>
          </a:p>
          <a:p>
            <a:r>
              <a:rPr lang="en-IN" dirty="0" smtClean="0"/>
              <a:t>Saurabh </a:t>
            </a:r>
            <a:r>
              <a:rPr lang="en-IN" dirty="0" smtClean="0"/>
              <a:t>Juneja</a:t>
            </a:r>
          </a:p>
          <a:p>
            <a:r>
              <a:rPr lang="en-IN" dirty="0" smtClean="0"/>
              <a:t>Manish Maker</a:t>
            </a:r>
          </a:p>
          <a:p>
            <a:r>
              <a:rPr lang="en-IN" dirty="0" smtClean="0"/>
              <a:t>Akshay Jain</a:t>
            </a:r>
          </a:p>
          <a:p>
            <a:r>
              <a:rPr lang="en-IN" smtClean="0"/>
              <a:t>Pallavi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and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Screenshots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and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USSCC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75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USSCC Plugin – Add to </a:t>
            </a:r>
            <a:r>
              <a:rPr lang="en-IN" dirty="0" err="1" smtClean="0"/>
              <a:t>SonarQube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752600"/>
            <a:ext cx="81996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USSCC Plugin – Add to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7" y="1295400"/>
            <a:ext cx="809785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20997FD746F4CB8DF9ABF1179066F" ma:contentTypeVersion="0" ma:contentTypeDescription="Create a new document." ma:contentTypeScope="" ma:versionID="ee84ec78eded0ec84ed229cc0f911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24b40d1aeb9af5b1cb75746f78d6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3A3236-226E-45D9-975E-A09A5DC83BB9}"/>
</file>

<file path=customXml/itemProps2.xml><?xml version="1.0" encoding="utf-8"?>
<ds:datastoreItem xmlns:ds="http://schemas.openxmlformats.org/officeDocument/2006/customXml" ds:itemID="{7448C9B7-24D4-4D67-B17A-6E909352B9A1}"/>
</file>

<file path=customXml/itemProps3.xml><?xml version="1.0" encoding="utf-8"?>
<ds:datastoreItem xmlns:ds="http://schemas.openxmlformats.org/officeDocument/2006/customXml" ds:itemID="{9A6B4C8E-E2C6-4E4A-B9F4-E6810B733BD8}"/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1599</TotalTime>
  <Words>260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and Benefits</vt:lpstr>
      <vt:lpstr>How it works</vt:lpstr>
      <vt:lpstr>How it works</vt:lpstr>
      <vt:lpstr>USSCC Plugin – Add to SonarQube Dashboard</vt:lpstr>
      <vt:lpstr>USSCC Plugin – Add to SonarQube Dashboard</vt:lpstr>
      <vt:lpstr>USSCC Plugin – Configure Plugin</vt:lpstr>
      <vt:lpstr>USSCC Plugin – Dashboard Widget</vt:lpstr>
      <vt:lpstr>Tools Capability</vt:lpstr>
      <vt:lpstr>Standalone Program Screenshot</vt:lpstr>
      <vt:lpstr>Contributions By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Saurabh Juneja</cp:lastModifiedBy>
  <cp:revision>418</cp:revision>
  <cp:lastPrinted>2015-06-09T14:24:54Z</cp:lastPrinted>
  <dcterms:created xsi:type="dcterms:W3CDTF">2014-12-24T09:53:23Z</dcterms:created>
  <dcterms:modified xsi:type="dcterms:W3CDTF">2015-08-31T11:01:15Z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0x01010061120997FD746F4CB8DF9ABF1179066F</vt:lpwstr>
  </property>
  <property fmtid="{D5CDD505-2E9C-101B-9397-08002B2CF9AE}" pid="3" name="IsMyDocuments">
    <vt:bool>true</vt:bool>
  </property>
</Properties>
</file>