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8" r:id="rId2"/>
    <p:sldId id="344" r:id="rId3"/>
    <p:sldId id="341" r:id="rId4"/>
    <p:sldId id="350" r:id="rId5"/>
    <p:sldId id="359" r:id="rId6"/>
    <p:sldId id="360" r:id="rId7"/>
    <p:sldId id="357" r:id="rId8"/>
    <p:sldId id="356" r:id="rId9"/>
    <p:sldId id="280" r:id="rId10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26">
          <p15:clr>
            <a:srgbClr val="A4A3A4"/>
          </p15:clr>
        </p15:guide>
        <p15:guide id="5" pos="556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C8"/>
    <a:srgbClr val="369044"/>
    <a:srgbClr val="88898A"/>
    <a:srgbClr val="E1E1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6433" autoAdjust="0"/>
  </p:normalViewPr>
  <p:slideViewPr>
    <p:cSldViewPr>
      <p:cViewPr varScale="1">
        <p:scale>
          <a:sx n="70" d="100"/>
          <a:sy n="70" d="100"/>
        </p:scale>
        <p:origin x="388" y="60"/>
      </p:cViewPr>
      <p:guideLst>
        <p:guide orient="horz" pos="2160"/>
        <p:guide pos="2880"/>
        <p:guide orient="horz" pos="576"/>
        <p:guide orient="horz" pos="3826"/>
        <p:guide pos="556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BCB488-1B50-49E6-94C4-12062B299152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7875DD-F552-490A-B34E-87985696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8E55279-6DA4-4269-A1DB-6817F96B4217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5FB2DE-4C02-4784-970A-198C185A6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0B0FD-47D1-F54A-AC4A-640825F97A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4212"/>
          </a:xfrm>
        </p:spPr>
        <p:txBody>
          <a:bodyPr/>
          <a:lstStyle>
            <a:lvl1pPr algn="l">
              <a:defRPr>
                <a:solidFill>
                  <a:srgbClr val="369044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2824480"/>
            <a:ext cx="9144000" cy="828040"/>
          </a:xfrm>
          <a:solidFill>
            <a:srgbClr val="369044"/>
          </a:solidFill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7"/>
            <a:ext cx="8229600" cy="49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85800" y="6477000"/>
            <a:ext cx="20726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2015 </a:t>
            </a:r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Impetus Technologies - Confidential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28600" y="6433862"/>
            <a:ext cx="45720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ts val="1000"/>
              </a:spcAft>
              <a:buFont typeface="Gill Sans" charset="0"/>
              <a:buNone/>
            </a:pPr>
            <a:fld id="{AC2FB798-B948-465A-A1C8-299EC79BF044}" type="slidenum">
              <a:rPr lang="en-US" sz="900">
                <a:latin typeface="Gill Sans MT" pitchFamily="34" charset="0"/>
              </a:rPr>
              <a:pPr algn="l" eaLnBrk="1" hangingPunct="1">
                <a:lnSpc>
                  <a:spcPct val="120000"/>
                </a:lnSpc>
                <a:spcAft>
                  <a:spcPts val="1000"/>
                </a:spcAft>
                <a:buFont typeface="Gill Sans" charset="0"/>
                <a:buNone/>
              </a:pPr>
              <a:t>‹#›</a:t>
            </a:fld>
            <a:endParaRPr lang="en-US" sz="900" dirty="0">
              <a:latin typeface="Gill Sans MT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914400"/>
            <a:ext cx="8534400" cy="0"/>
          </a:xfrm>
          <a:prstGeom prst="line">
            <a:avLst/>
          </a:prstGeom>
          <a:ln>
            <a:solidFill>
              <a:srgbClr val="3690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369044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02" y="455322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Impetus Technologies Inc.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User Story Specific</a:t>
            </a:r>
          </a:p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Code </a:t>
            </a:r>
            <a:r>
              <a:rPr lang="en-US" sz="3600" dirty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Coverage </a:t>
            </a:r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Tool 2.0</a:t>
            </a:r>
            <a:endParaRPr lang="en-US" sz="3600" dirty="0" smtClean="0">
              <a:solidFill>
                <a:srgbClr val="2B2C2A"/>
              </a:solidFill>
              <a:latin typeface="Franklin Gothic Medium" pitchFamily="34" charset="0"/>
              <a:ea typeface="ヒラギノ角ゴ ProN W6" charset="-128"/>
              <a:sym typeface="Franklin Gothic Medium" pitchFamily="34" charset="0"/>
            </a:endParaRPr>
          </a:p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“Enhancements”</a:t>
            </a:r>
            <a:endParaRPr lang="en-US" sz="3600" dirty="0" smtClean="0">
              <a:solidFill>
                <a:srgbClr val="2B2C2A"/>
              </a:solidFill>
              <a:latin typeface="Franklin Gothic Medium" pitchFamily="34" charset="0"/>
              <a:ea typeface="ヒラギノ角ゴ ProN W6" charset="-128"/>
              <a:sym typeface="Franklin Gothic Medium" pitchFamily="34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450604" cy="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Enhancements in 2.0 Version</a:t>
            </a:r>
            <a:endParaRPr lang="en-IN" sz="2800" dirty="0" smtClean="0"/>
          </a:p>
          <a:p>
            <a:r>
              <a:rPr lang="en-IN" sz="2800" dirty="0" smtClean="0"/>
              <a:t>Screen </a:t>
            </a:r>
            <a:r>
              <a:rPr lang="en-IN" sz="2800" dirty="0" smtClean="0"/>
              <a:t>Prints </a:t>
            </a:r>
            <a:r>
              <a:rPr lang="en-IN" sz="2800" smtClean="0"/>
              <a:t>of some Implementations</a:t>
            </a:r>
            <a:endParaRPr lang="en-IN" sz="2800" dirty="0" smtClean="0"/>
          </a:p>
          <a:p>
            <a:r>
              <a:rPr lang="en-IN" sz="2800" dirty="0" smtClean="0"/>
              <a:t>USSCC Tool Clients</a:t>
            </a:r>
            <a:endParaRPr lang="en-IN" sz="2800" dirty="0" smtClean="0"/>
          </a:p>
          <a:p>
            <a:pPr marL="457200" lvl="1" indent="0">
              <a:buNone/>
            </a:pP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2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IN" sz="3400" kern="1200" dirty="0" smtClean="0">
                <a:solidFill>
                  <a:srgbClr val="369044"/>
                </a:solidFill>
                <a:latin typeface="Franklin Gothic Book" panose="020B0503020102020204" pitchFamily="34" charset="0"/>
                <a:ea typeface="+mj-ea"/>
                <a:cs typeface="+mj-cs"/>
              </a:rPr>
              <a:t>Enhancements in Version 2.0</a:t>
            </a:r>
            <a:endParaRPr lang="en-IN" sz="3400" kern="1200" dirty="0">
              <a:solidFill>
                <a:srgbClr val="369044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Support </a:t>
            </a:r>
            <a:r>
              <a:rPr lang="en-IN" sz="2800" dirty="0"/>
              <a:t>For Multi Module Projects</a:t>
            </a:r>
          </a:p>
          <a:p>
            <a:r>
              <a:rPr lang="en-IN" sz="2800" dirty="0"/>
              <a:t>Downloadable not covered lines of code for </a:t>
            </a:r>
            <a:r>
              <a:rPr lang="en-IN" sz="2800" dirty="0" err="1"/>
              <a:t>userstories</a:t>
            </a:r>
            <a:r>
              <a:rPr lang="en-IN" sz="2800" dirty="0"/>
              <a:t>.</a:t>
            </a:r>
          </a:p>
          <a:p>
            <a:r>
              <a:rPr lang="en-IN" sz="2800" dirty="0"/>
              <a:t>Support for latest SonarQube </a:t>
            </a:r>
            <a:r>
              <a:rPr lang="en-IN" sz="2800" dirty="0" smtClean="0"/>
              <a:t>Version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</a:t>
            </a:r>
            <a:r>
              <a:rPr lang="en-IN" dirty="0" smtClean="0"/>
              <a:t>Plugin </a:t>
            </a:r>
            <a:r>
              <a:rPr lang="en-IN" dirty="0" smtClean="0"/>
              <a:t>– Service 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96" y="1295400"/>
            <a:ext cx="7531804" cy="455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USSCC Plugin – </a:t>
            </a:r>
            <a:r>
              <a:rPr lang="en-US" dirty="0" err="1" smtClean="0"/>
              <a:t>Connecture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USSCC Plugin now support integration and deployment on latest SonarQube version 5.4 used by </a:t>
            </a:r>
            <a:r>
              <a:rPr lang="en-US" dirty="0" err="1"/>
              <a:t>C</a:t>
            </a:r>
            <a:r>
              <a:rPr lang="en-US" dirty="0" err="1" smtClean="0"/>
              <a:t>onnecture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491046" cy="27432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87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USSCC Plugin – DNB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7943850" cy="31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 </a:t>
            </a:r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covered lines of code for configured user story is exportable from SonarQube USSCC Tool widget as CSV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5" y="2209800"/>
            <a:ext cx="8210145" cy="33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5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268739"/>
              </p:ext>
            </p:extLst>
          </p:nvPr>
        </p:nvGraphicFramePr>
        <p:xfrm>
          <a:off x="533400" y="1600198"/>
          <a:ext cx="8153400" cy="4156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025"/>
                <a:gridCol w="1968910"/>
                <a:gridCol w="5486465"/>
              </a:tblGrid>
              <a:tr h="325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S.No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Client 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USSCC Tool Implementation Level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SSI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Integrated with there Sonar Setup on ISE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Connecture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Integrated with there local Sonar Setup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DNB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Integrated with local Sonar Setup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616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Patent Keeper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Standalone Program </a:t>
                      </a:r>
                      <a:r>
                        <a:rPr lang="en-US" sz="1800" u="none" strike="noStrike" dirty="0" smtClean="0">
                          <a:effectLst/>
                        </a:rPr>
                        <a:t>is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shared with Patent Keeper Team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CI </a:t>
                      </a:r>
                      <a:r>
                        <a:rPr lang="en-US" sz="1800" u="none" strike="noStrike" dirty="0" smtClean="0">
                          <a:effectLst/>
                        </a:rPr>
                        <a:t>Reference </a:t>
                      </a:r>
                      <a:endParaRPr lang="en-US" sz="18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Implementation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Integrated with CI Reference Implementation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Kronos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</a:t>
                      </a:r>
                      <a:r>
                        <a:rPr lang="en-US" sz="1800" u="none" strike="noStrike" dirty="0" smtClean="0">
                          <a:effectLst/>
                        </a:rPr>
                        <a:t>Delivered </a:t>
                      </a:r>
                      <a:r>
                        <a:rPr lang="en-US" sz="1800" u="none" strike="noStrike" dirty="0">
                          <a:effectLst/>
                        </a:rPr>
                        <a:t>to Client with Modifications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1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tus PPT Template 2014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etus PPT Template.potx" id="{3236E4C1-3EE7-4D82-84BB-EF8A577D6813}" vid="{AA2F0E58-10BA-472A-A846-86521E7EF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Impetus Template</Template>
  <TotalTime>1651</TotalTime>
  <Words>176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Franklin Gothic Book</vt:lpstr>
      <vt:lpstr>Franklin Gothic Medium</vt:lpstr>
      <vt:lpstr>Gill Sans</vt:lpstr>
      <vt:lpstr>Gill Sans MT</vt:lpstr>
      <vt:lpstr>MS PGothic</vt:lpstr>
      <vt:lpstr>ヒラギノ角ゴ ProN W3</vt:lpstr>
      <vt:lpstr>ヒラギノ角ゴ ProN W6</vt:lpstr>
      <vt:lpstr>Impetus PPT Template 2014</vt:lpstr>
      <vt:lpstr>Impetus Technologies Inc.</vt:lpstr>
      <vt:lpstr>Agenda</vt:lpstr>
      <vt:lpstr>Enhancements in Version 2.0</vt:lpstr>
      <vt:lpstr>USSCC Plugin – Service Source</vt:lpstr>
      <vt:lpstr>USSCC Plugin – Connecture</vt:lpstr>
      <vt:lpstr>USSCC Plugin – DNB</vt:lpstr>
      <vt:lpstr>Not Covered lines</vt:lpstr>
      <vt:lpstr>Clients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Impetus Technologies Inc.</dc:title>
  <dc:creator>manish.manker@impetus.co.in</dc:creator>
  <cp:lastModifiedBy>Saurabh Juneja</cp:lastModifiedBy>
  <cp:revision>462</cp:revision>
  <cp:lastPrinted>2015-06-09T14:24:54Z</cp:lastPrinted>
  <dcterms:created xsi:type="dcterms:W3CDTF">2014-12-24T09:53:23Z</dcterms:created>
  <dcterms:modified xsi:type="dcterms:W3CDTF">2016-07-15T08:55:56Z</dcterms:modified>
</cp:coreProperties>
</file>