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4"/>
  </p:sldMasterIdLst>
  <p:notesMasterIdLst>
    <p:notesMasterId r:id="rId17"/>
  </p:notesMasterIdLst>
  <p:sldIdLst>
    <p:sldId id="444" r:id="rId5"/>
    <p:sldId id="463" r:id="rId6"/>
    <p:sldId id="461" r:id="rId7"/>
    <p:sldId id="436" r:id="rId8"/>
    <p:sldId id="448" r:id="rId9"/>
    <p:sldId id="466" r:id="rId10"/>
    <p:sldId id="465" r:id="rId11"/>
    <p:sldId id="453" r:id="rId12"/>
    <p:sldId id="467" r:id="rId13"/>
    <p:sldId id="468" r:id="rId14"/>
    <p:sldId id="469" r:id="rId15"/>
    <p:sldId id="470" r:id="rId16"/>
  </p:sldIdLst>
  <p:sldSz cx="9144000" cy="6858000" type="screen4x3"/>
  <p:notesSz cx="6794500" cy="100076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8837"/>
    <a:srgbClr val="D4A97E"/>
    <a:srgbClr val="FFDDFF"/>
    <a:srgbClr val="E2E07A"/>
    <a:srgbClr val="81CFFF"/>
    <a:srgbClr val="CCECFF"/>
    <a:srgbClr val="FFFFCD"/>
    <a:srgbClr val="FF66CC"/>
    <a:srgbClr val="239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6182" autoAdjust="0"/>
    <p:restoredTop sz="93146" autoAdjust="0"/>
  </p:normalViewPr>
  <p:slideViewPr>
    <p:cSldViewPr>
      <p:cViewPr>
        <p:scale>
          <a:sx n="110" d="100"/>
          <a:sy n="110" d="100"/>
        </p:scale>
        <p:origin x="-1560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50888"/>
            <a:ext cx="5003800" cy="3752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52975"/>
            <a:ext cx="5435600" cy="450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Textmasterformate durch Klicken bearbeiten</a:t>
            </a:r>
          </a:p>
          <a:p>
            <a:pPr lvl="1"/>
            <a:r>
              <a:rPr lang="de-CH" noProof="0" smtClean="0"/>
              <a:t>Zweite Ebene</a:t>
            </a:r>
          </a:p>
          <a:p>
            <a:pPr lvl="2"/>
            <a:r>
              <a:rPr lang="de-CH" noProof="0" smtClean="0"/>
              <a:t>Dritte Ebene</a:t>
            </a:r>
          </a:p>
          <a:p>
            <a:pPr lvl="3"/>
            <a:r>
              <a:rPr lang="de-CH" noProof="0" smtClean="0"/>
              <a:t>Vierte Ebene</a:t>
            </a:r>
          </a:p>
          <a:p>
            <a:pPr lvl="4"/>
            <a:r>
              <a:rPr lang="de-CH" noProof="0" smtClean="0"/>
              <a:t>Fünfte Ebene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595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50595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fld id="{F881B2F2-F3B5-4960-8AFF-6B2E78B11E0B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29000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tif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tif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108000"/>
            <a:ext cx="9144000" cy="792000"/>
            <a:chOff x="0" y="108000"/>
            <a:chExt cx="9144000" cy="792000"/>
          </a:xfrm>
        </p:grpSpPr>
        <p:pic>
          <p:nvPicPr>
            <p:cNvPr id="11" name="Line_Top_Righ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96967"/>
            <a:stretch/>
          </p:blipFill>
          <p:spPr bwMode="auto">
            <a:xfrm>
              <a:off x="8496000" y="828000"/>
              <a:ext cx="648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Line_Top_Lef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66399"/>
            <a:stretch/>
          </p:blipFill>
          <p:spPr bwMode="auto">
            <a:xfrm>
              <a:off x="0" y="828000"/>
              <a:ext cx="7200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Logo" descr="D:\_DATA\General\Templates\Logo_Besi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000" y="108000"/>
              <a:ext cx="1010729" cy="79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Master_Title" title="Master title"/>
          <p:cNvSpPr>
            <a:spLocks noGrp="1" noChangeArrowheads="1"/>
          </p:cNvSpPr>
          <p:nvPr>
            <p:ph type="title"/>
          </p:nvPr>
        </p:nvSpPr>
        <p:spPr bwMode="auto">
          <a:xfrm>
            <a:off x="539551" y="180000"/>
            <a:ext cx="6480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title style</a:t>
            </a:r>
          </a:p>
        </p:txBody>
      </p:sp>
      <p:pic>
        <p:nvPicPr>
          <p:cNvPr id="19" name="Line_Bottom" descr="D:\_DATA\General\Templates\streepje.tif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28892"/>
          <a:stretch/>
        </p:blipFill>
        <p:spPr bwMode="auto">
          <a:xfrm>
            <a:off x="0" y="6588000"/>
            <a:ext cx="9144000" cy="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platzhalter 10" title="Title body"/>
          <p:cNvSpPr>
            <a:spLocks noGrp="1"/>
          </p:cNvSpPr>
          <p:nvPr>
            <p:ph type="body" sz="quarter" idx="15" hasCustomPrompt="1"/>
          </p:nvPr>
        </p:nvSpPr>
        <p:spPr>
          <a:xfrm>
            <a:off x="3420000" y="1260000"/>
            <a:ext cx="5400000" cy="5040000"/>
          </a:xfrm>
          <a:prstGeom prst="rect">
            <a:avLst/>
          </a:prstGeom>
        </p:spPr>
        <p:txBody>
          <a:bodyPr lIns="0" tIns="0" rIns="0" bIns="0"/>
          <a:lstStyle>
            <a:lvl1pPr marL="72000"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buSzPct val="120000"/>
              <a:defRPr/>
            </a:lvl2pPr>
            <a:lvl3pPr>
              <a:spcBef>
                <a:spcPts val="300"/>
              </a:spcBef>
              <a:spcAft>
                <a:spcPts val="600"/>
              </a:spcAft>
              <a:buSzPct val="120000"/>
              <a:defRPr/>
            </a:lvl3pPr>
            <a:lvl4pPr>
              <a:spcBef>
                <a:spcPts val="300"/>
              </a:spcBef>
              <a:spcAft>
                <a:spcPts val="600"/>
              </a:spcAft>
              <a:buSzPct val="120000"/>
              <a:defRPr/>
            </a:lvl4pPr>
            <a:lvl5pPr>
              <a:spcBef>
                <a:spcPts val="300"/>
              </a:spcBef>
              <a:spcAft>
                <a:spcPts val="600"/>
              </a:spcAft>
              <a:buSzPct val="120000"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3" name="Picture Placeholder 2" title="Picture"/>
          <p:cNvSpPr>
            <a:spLocks noGrp="1"/>
          </p:cNvSpPr>
          <p:nvPr>
            <p:ph type="pic" sz="quarter" idx="16"/>
          </p:nvPr>
        </p:nvSpPr>
        <p:spPr>
          <a:xfrm>
            <a:off x="0" y="900113"/>
            <a:ext cx="2700000" cy="56880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7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108000"/>
            <a:ext cx="9144000" cy="792000"/>
            <a:chOff x="0" y="108000"/>
            <a:chExt cx="9144000" cy="792000"/>
          </a:xfrm>
        </p:grpSpPr>
        <p:pic>
          <p:nvPicPr>
            <p:cNvPr id="11" name="Line_Top_Righ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96967"/>
            <a:stretch/>
          </p:blipFill>
          <p:spPr bwMode="auto">
            <a:xfrm>
              <a:off x="8496000" y="828000"/>
              <a:ext cx="648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Line_Top_Lef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66399"/>
            <a:stretch/>
          </p:blipFill>
          <p:spPr bwMode="auto">
            <a:xfrm>
              <a:off x="0" y="828000"/>
              <a:ext cx="7200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Logo" descr="D:\_DATA\General\Templates\Logo_Besi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000" y="108000"/>
              <a:ext cx="1010729" cy="79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Master_Title" title="Title"/>
          <p:cNvSpPr>
            <a:spLocks noGrp="1" noChangeArrowheads="1"/>
          </p:cNvSpPr>
          <p:nvPr>
            <p:ph type="title"/>
          </p:nvPr>
        </p:nvSpPr>
        <p:spPr bwMode="auto">
          <a:xfrm>
            <a:off x="539551" y="180000"/>
            <a:ext cx="6480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title style</a:t>
            </a:r>
          </a:p>
        </p:txBody>
      </p:sp>
      <p:pic>
        <p:nvPicPr>
          <p:cNvPr id="19" name="Line_Bottom" descr="D:\_DATA\General\Templates\streepje.tif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28892"/>
          <a:stretch/>
        </p:blipFill>
        <p:spPr bwMode="auto">
          <a:xfrm>
            <a:off x="0" y="6588000"/>
            <a:ext cx="9144000" cy="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platzhalter 10" title="Chapter 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539552" y="1260000"/>
            <a:ext cx="8280000" cy="5040000"/>
          </a:xfrm>
          <a:prstGeom prst="rect">
            <a:avLst/>
          </a:prstGeom>
        </p:spPr>
        <p:txBody>
          <a:bodyPr lIns="0" tIns="0" rIns="0" bIns="0"/>
          <a:lstStyle>
            <a:lvl1pPr marL="72000"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buSzPct val="120000"/>
              <a:defRPr/>
            </a:lvl2pPr>
            <a:lvl3pPr>
              <a:spcBef>
                <a:spcPts val="300"/>
              </a:spcBef>
              <a:spcAft>
                <a:spcPts val="600"/>
              </a:spcAft>
              <a:buSzPct val="120000"/>
              <a:defRPr/>
            </a:lvl3pPr>
            <a:lvl4pPr>
              <a:spcBef>
                <a:spcPts val="300"/>
              </a:spcBef>
              <a:spcAft>
                <a:spcPts val="600"/>
              </a:spcAft>
              <a:buSzPct val="120000"/>
              <a:defRPr/>
            </a:lvl4pPr>
            <a:lvl5pPr>
              <a:spcBef>
                <a:spcPts val="300"/>
              </a:spcBef>
              <a:spcAft>
                <a:spcPts val="600"/>
              </a:spcAft>
              <a:buSzPct val="120000"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67865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_Left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552" y="6624000"/>
            <a:ext cx="144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fld id="{DC4BC8C9-8D1C-4A25-99C3-0D7CF6B33A51}" type="datetime1">
              <a:rPr lang="en-US" smtClean="0"/>
              <a:t>10/13/2016</a:t>
            </a:fld>
            <a:endParaRPr lang="de-CH" dirty="0"/>
          </a:p>
        </p:txBody>
      </p:sp>
      <p:sp>
        <p:nvSpPr>
          <p:cNvPr id="12" name="Textplatzhalter 10" title="Body"/>
          <p:cNvSpPr>
            <a:spLocks noGrp="1"/>
          </p:cNvSpPr>
          <p:nvPr>
            <p:ph type="body" sz="quarter" idx="15" hasCustomPrompt="1"/>
          </p:nvPr>
        </p:nvSpPr>
        <p:spPr>
          <a:xfrm>
            <a:off x="539552" y="1260000"/>
            <a:ext cx="8280000" cy="50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/>
            </a:lvl1pPr>
            <a:lvl2pPr marL="265113" indent="-179388">
              <a:spcBef>
                <a:spcPts val="30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  <a:defRPr sz="1800"/>
            </a:lvl2pPr>
            <a:lvl3pPr marL="542925" indent="-180975">
              <a:spcBef>
                <a:spcPts val="30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-"/>
              <a:defRPr sz="1800"/>
            </a:lvl3pPr>
            <a:lvl4pPr marL="808038" indent="-180975">
              <a:spcBef>
                <a:spcPts val="300"/>
              </a:spcBef>
              <a:spcAft>
                <a:spcPts val="600"/>
              </a:spcAft>
              <a:buSzPct val="120000"/>
              <a:buFont typeface="Wingdings" panose="05000000000000000000" pitchFamily="2" charset="2"/>
              <a:buChar char="§"/>
              <a:defRPr sz="1800"/>
            </a:lvl4pPr>
            <a:lvl5pPr marL="1073150" indent="-179388">
              <a:spcBef>
                <a:spcPts val="30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~"/>
              <a:defRPr sz="1800"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13" name="Master_Title" title="Title"/>
          <p:cNvSpPr>
            <a:spLocks noGrp="1" noChangeArrowheads="1"/>
          </p:cNvSpPr>
          <p:nvPr>
            <p:ph type="title"/>
          </p:nvPr>
        </p:nvSpPr>
        <p:spPr bwMode="auto">
          <a:xfrm>
            <a:off x="539551" y="180000"/>
            <a:ext cx="6480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title style</a:t>
            </a:r>
          </a:p>
        </p:txBody>
      </p:sp>
      <p:sp>
        <p:nvSpPr>
          <p:cNvPr id="7" name="Footer_Right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80000" y="6624000"/>
            <a:ext cx="144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fld id="{5A576D1B-5F7D-4146-8A54-46607976B546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8" name="Footer_Middle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0000" y="6624000"/>
            <a:ext cx="468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r>
              <a:rPr lang="en-US" smtClean="0"/>
              <a:t>Confidential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9036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f"/><Relationship Id="rId5" Type="http://schemas.openxmlformats.org/officeDocument/2006/relationships/image" Target="../media/image1.tif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_Right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80000" y="6624000"/>
            <a:ext cx="144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fld id="{5A576D1B-5F7D-4146-8A54-46607976B546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Footer_Middle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0000" y="6624000"/>
            <a:ext cx="468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r>
              <a:rPr lang="en-US" smtClean="0"/>
              <a:t>Confidential</a:t>
            </a:r>
            <a:endParaRPr lang="de-CH"/>
          </a:p>
        </p:txBody>
      </p:sp>
      <p:sp>
        <p:nvSpPr>
          <p:cNvPr id="12" name="Footer_Left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552" y="6624000"/>
            <a:ext cx="144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fld id="{088F1C8C-B308-4473-85C3-A2EE4DF1440C}" type="datetime1">
              <a:rPr lang="en-US" smtClean="0"/>
              <a:t>10/13/2016</a:t>
            </a:fld>
            <a:endParaRPr lang="de-CH" dirty="0"/>
          </a:p>
        </p:txBody>
      </p:sp>
      <p:pic>
        <p:nvPicPr>
          <p:cNvPr id="13" name="Line_Bottom" descr="D:\_DATA\General\Templates\streepje.tif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28892"/>
          <a:stretch/>
        </p:blipFill>
        <p:spPr bwMode="auto">
          <a:xfrm>
            <a:off x="0" y="6588000"/>
            <a:ext cx="9144000" cy="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0" y="108000"/>
            <a:ext cx="9144000" cy="792000"/>
            <a:chOff x="0" y="108000"/>
            <a:chExt cx="9144000" cy="792000"/>
          </a:xfrm>
        </p:grpSpPr>
        <p:pic>
          <p:nvPicPr>
            <p:cNvPr id="14" name="Line_Top_Righ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96967"/>
            <a:stretch/>
          </p:blipFill>
          <p:spPr bwMode="auto">
            <a:xfrm>
              <a:off x="8496000" y="828000"/>
              <a:ext cx="648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Line_Top_Lef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66399"/>
            <a:stretch/>
          </p:blipFill>
          <p:spPr bwMode="auto">
            <a:xfrm>
              <a:off x="0" y="828000"/>
              <a:ext cx="7200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Logo" descr="D:\_DATA\General\Templates\Logo_Besi.png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000" y="108000"/>
              <a:ext cx="1010729" cy="79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Master_Title" title="Master title"/>
          <p:cNvSpPr>
            <a:spLocks noGrp="1" noChangeArrowheads="1"/>
          </p:cNvSpPr>
          <p:nvPr>
            <p:ph type="title"/>
          </p:nvPr>
        </p:nvSpPr>
        <p:spPr bwMode="auto">
          <a:xfrm>
            <a:off x="539551" y="180000"/>
            <a:ext cx="6480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Master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797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cap="none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50000"/>
        </a:spcAft>
        <a:buClr>
          <a:srgbClr val="009800"/>
        </a:buClr>
        <a:buFont typeface="Arial" pitchFamily="34" charset="0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34938" indent="-134938" algn="l" rtl="0" eaLnBrk="1" fontAlgn="base" hangingPunct="1">
        <a:spcBef>
          <a:spcPct val="20000"/>
        </a:spcBef>
        <a:spcAft>
          <a:spcPct val="50000"/>
        </a:spcAft>
        <a:buClr>
          <a:schemeClr val="tx2"/>
        </a:buClr>
        <a:buSzPct val="120000"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2pPr>
      <a:lvl3pPr marL="269875" indent="-141288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SzPct val="120000"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406400" indent="-136525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SzPct val="120000"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541338" indent="-134938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SzPct val="120000"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076450" indent="-180975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Font typeface="Arial" charset="0"/>
        <a:buChar char="●"/>
        <a:defRPr sz="1300">
          <a:solidFill>
            <a:schemeClr val="tx1"/>
          </a:solidFill>
          <a:latin typeface="+mn-lt"/>
        </a:defRPr>
      </a:lvl6pPr>
      <a:lvl7pPr marL="2533650" indent="-180975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Font typeface="Arial" charset="0"/>
        <a:buChar char="●"/>
        <a:defRPr sz="1300">
          <a:solidFill>
            <a:schemeClr val="tx1"/>
          </a:solidFill>
          <a:latin typeface="+mn-lt"/>
        </a:defRPr>
      </a:lvl7pPr>
      <a:lvl8pPr marL="2990850" indent="-180975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Font typeface="Arial" charset="0"/>
        <a:buChar char="●"/>
        <a:defRPr sz="1300">
          <a:solidFill>
            <a:schemeClr val="tx1"/>
          </a:solidFill>
          <a:latin typeface="+mn-lt"/>
        </a:defRPr>
      </a:lvl8pPr>
      <a:lvl9pPr marL="3448050" indent="-180975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Font typeface="Arial" charset="0"/>
        <a:buChar char="●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203848" y="2996952"/>
            <a:ext cx="5400000" cy="1872208"/>
          </a:xfrm>
        </p:spPr>
        <p:txBody>
          <a:bodyPr/>
          <a:lstStyle/>
          <a:p>
            <a:pPr algn="ctr"/>
            <a:r>
              <a:rPr lang="de-AT" sz="4000" smtClean="0"/>
              <a:t>Log File Management</a:t>
            </a:r>
          </a:p>
          <a:p>
            <a:pPr algn="ctr"/>
            <a:endParaRPr lang="de-AT" sz="1200" smtClean="0"/>
          </a:p>
          <a:p>
            <a:pPr algn="ctr"/>
            <a:r>
              <a:rPr lang="de-AT" sz="2800" smtClean="0"/>
              <a:t>Log File System Organization</a:t>
            </a:r>
          </a:p>
          <a:p>
            <a:pPr algn="ctr"/>
            <a:r>
              <a:rPr lang="de-AT" sz="1400" smtClean="0"/>
              <a:t>(</a:t>
            </a:r>
            <a:r>
              <a:rPr lang="de-AT" sz="1400" smtClean="0"/>
              <a:t>V1.0 Draft </a:t>
            </a:r>
            <a:r>
              <a:rPr lang="de-AT" sz="1400" smtClean="0"/>
              <a:t>– Oct-2016)</a:t>
            </a:r>
            <a:endParaRPr lang="en-US" sz="120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01"/>
          <a:stretch/>
        </p:blipFill>
        <p:spPr bwMode="auto">
          <a:xfrm>
            <a:off x="0" y="908720"/>
            <a:ext cx="2699792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10/13/2016</a:t>
            </a:fld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Project Context Transition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10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grpSp>
        <p:nvGrpSpPr>
          <p:cNvPr id="24" name="Group 23"/>
          <p:cNvGrpSpPr/>
          <p:nvPr/>
        </p:nvGrpSpPr>
        <p:grpSpPr>
          <a:xfrm>
            <a:off x="980226" y="1156904"/>
            <a:ext cx="6760126" cy="4797934"/>
            <a:chOff x="980226" y="235132"/>
            <a:chExt cx="6760126" cy="4797934"/>
          </a:xfrm>
        </p:grpSpPr>
        <p:sp>
          <p:nvSpPr>
            <p:cNvPr id="3" name="Arc 2"/>
            <p:cNvSpPr/>
            <p:nvPr/>
          </p:nvSpPr>
          <p:spPr>
            <a:xfrm rot="18994233">
              <a:off x="2771945" y="1971924"/>
              <a:ext cx="3205928" cy="306114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/>
            <p:cNvSpPr/>
            <p:nvPr/>
          </p:nvSpPr>
          <p:spPr>
            <a:xfrm rot="2605767" flipV="1">
              <a:off x="2777571" y="235132"/>
              <a:ext cx="3205928" cy="306114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980226" y="1371308"/>
              <a:ext cx="6760126" cy="2552237"/>
              <a:chOff x="980226" y="1371308"/>
              <a:chExt cx="6760126" cy="2552237"/>
            </a:xfrm>
          </p:grpSpPr>
          <p:grpSp>
            <p:nvGrpSpPr>
              <p:cNvPr id="74" name="Group 73"/>
              <p:cNvGrpSpPr/>
              <p:nvPr/>
            </p:nvGrpSpPr>
            <p:grpSpPr>
              <a:xfrm rot="7262849" flipH="1">
                <a:off x="5740868" y="1347703"/>
                <a:ext cx="1085829" cy="1133039"/>
                <a:chOff x="6123531" y="2099839"/>
                <a:chExt cx="1085829" cy="1133039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6123531" y="2099839"/>
                  <a:ext cx="1085829" cy="1133039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Arrow Connector 78"/>
                <p:cNvCxnSpPr/>
                <p:nvPr/>
              </p:nvCxnSpPr>
              <p:spPr>
                <a:xfrm flipH="1">
                  <a:off x="6246320" y="2171847"/>
                  <a:ext cx="151578" cy="10088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 rot="3327010">
                <a:off x="5748319" y="2814111"/>
                <a:ext cx="1085829" cy="1133039"/>
                <a:chOff x="6123531" y="2099839"/>
                <a:chExt cx="1085829" cy="1133039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6123531" y="2099839"/>
                  <a:ext cx="1085829" cy="1133039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6246320" y="2171847"/>
                  <a:ext cx="151578" cy="10088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Oval 60"/>
              <p:cNvSpPr/>
              <p:nvPr/>
            </p:nvSpPr>
            <p:spPr>
              <a:xfrm>
                <a:off x="1683916" y="2091213"/>
                <a:ext cx="1085829" cy="113303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ounded Rectangle 139"/>
              <p:cNvSpPr/>
              <p:nvPr/>
            </p:nvSpPr>
            <p:spPr>
              <a:xfrm>
                <a:off x="2433855" y="2171847"/>
                <a:ext cx="951234" cy="936104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2609474" y="2441049"/>
                <a:ext cx="616661" cy="450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200" smtClean="0"/>
                  <a:t>default</a:t>
                </a:r>
              </a:p>
              <a:p>
                <a:pPr algn="ctr"/>
                <a:r>
                  <a:rPr lang="de-AT" sz="1200" smtClean="0"/>
                  <a:t>context</a:t>
                </a:r>
                <a:endParaRPr lang="en-US" sz="1200" dirty="0" smtClean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980226" y="2516360"/>
                <a:ext cx="764710" cy="334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run a test</a:t>
                </a:r>
                <a:endParaRPr lang="de-AT" sz="1100" b="1" smtClean="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5481168" y="2171847"/>
                <a:ext cx="951234" cy="936104"/>
              </a:xfrm>
              <a:prstGeom prst="roundRect">
                <a:avLst>
                  <a:gd name="adj" fmla="val 50000"/>
                </a:avLst>
              </a:prstGeom>
              <a:solidFill>
                <a:srgbClr val="FFDDFF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656787" y="2458301"/>
                <a:ext cx="616661" cy="450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200" smtClean="0"/>
                  <a:t>project</a:t>
                </a:r>
              </a:p>
              <a:p>
                <a:pPr algn="ctr"/>
                <a:r>
                  <a:rPr lang="de-AT" sz="1200" smtClean="0"/>
                  <a:t>context</a:t>
                </a:r>
                <a:endParaRPr lang="en-US" sz="1200" dirty="0" smtClean="0"/>
              </a:p>
            </p:txBody>
          </p:sp>
          <p:cxnSp>
            <p:nvCxnSpPr>
              <p:cNvPr id="8" name="Straight Arrow Connector 7"/>
              <p:cNvCxnSpPr>
                <a:stCxn id="140" idx="3"/>
              </p:cNvCxnSpPr>
              <p:nvPr/>
            </p:nvCxnSpPr>
            <p:spPr>
              <a:xfrm>
                <a:off x="3385089" y="2639899"/>
                <a:ext cx="20960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5400143" y="2272733"/>
                <a:ext cx="152251" cy="1251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H="1" flipV="1">
                <a:off x="3324707" y="2883301"/>
                <a:ext cx="90715" cy="720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>
                <a:off x="2528840" y="2171847"/>
                <a:ext cx="82432" cy="836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6831626" y="3140968"/>
                <a:ext cx="764710" cy="334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run a test</a:t>
                </a:r>
                <a:endParaRPr lang="de-AT" sz="1100" b="1" smtClean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041310" y="2348980"/>
                <a:ext cx="764710" cy="334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open project</a:t>
                </a:r>
                <a:endParaRPr lang="de-AT" sz="1100" b="1" smtClean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041310" y="1598323"/>
                <a:ext cx="764710" cy="334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new project</a:t>
                </a:r>
                <a:endParaRPr lang="de-AT" sz="1100" b="1" smtClean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6975642" y="1715764"/>
                <a:ext cx="764710" cy="334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new project</a:t>
                </a:r>
              </a:p>
              <a:p>
                <a:pPr algn="ctr"/>
                <a:r>
                  <a:rPr lang="de-AT" sz="1100" smtClean="0"/>
                  <a:t>open project</a:t>
                </a:r>
              </a:p>
              <a:p>
                <a:pPr algn="ctr"/>
                <a:r>
                  <a:rPr lang="de-AT" sz="1100" smtClean="0"/>
                  <a:t>new package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067188" y="3275760"/>
                <a:ext cx="764710" cy="334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close project</a:t>
                </a:r>
                <a:endParaRPr lang="de-AT" sz="1100" b="1" smtClean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616250" y="1715764"/>
                <a:ext cx="764710" cy="334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initial</a:t>
                </a:r>
              </a:p>
              <a:p>
                <a:pPr algn="ctr"/>
                <a:r>
                  <a:rPr lang="de-AT" sz="1100" smtClean="0"/>
                  <a:t>context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11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10/13/2016</a:t>
            </a:fld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Project Context Control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grpSp>
        <p:nvGrpSpPr>
          <p:cNvPr id="29" name="Group 28"/>
          <p:cNvGrpSpPr/>
          <p:nvPr/>
        </p:nvGrpSpPr>
        <p:grpSpPr>
          <a:xfrm>
            <a:off x="2221238" y="1021672"/>
            <a:ext cx="4583010" cy="5428400"/>
            <a:chOff x="1578042" y="1052736"/>
            <a:chExt cx="4583010" cy="5428400"/>
          </a:xfrm>
        </p:grpSpPr>
        <p:cxnSp>
          <p:nvCxnSpPr>
            <p:cNvPr id="137" name="Straight Connector 136"/>
            <p:cNvCxnSpPr/>
            <p:nvPr/>
          </p:nvCxnSpPr>
          <p:spPr>
            <a:xfrm flipH="1">
              <a:off x="3861312" y="1277386"/>
              <a:ext cx="3539" cy="25072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44651" y="1052736"/>
              <a:ext cx="1255341" cy="286954"/>
              <a:chOff x="3244651" y="1620174"/>
              <a:chExt cx="1255341" cy="286954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3244651" y="1620174"/>
                <a:ext cx="1255341" cy="233776"/>
              </a:xfrm>
              <a:prstGeom prst="roundRect">
                <a:avLst>
                  <a:gd name="adj" fmla="val 4280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255604" y="1655100"/>
                <a:ext cx="1233323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200" smtClean="0"/>
                  <a:t>begin test</a:t>
                </a:r>
                <a:endParaRPr lang="en-US" sz="1200" dirty="0" smtClean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780426" y="1524436"/>
              <a:ext cx="2168850" cy="689054"/>
              <a:chOff x="2979214" y="2091874"/>
              <a:chExt cx="2168850" cy="689054"/>
            </a:xfrm>
          </p:grpSpPr>
          <p:sp>
            <p:nvSpPr>
              <p:cNvPr id="9" name="Flowchart: Decision 8"/>
              <p:cNvSpPr/>
              <p:nvPr/>
            </p:nvSpPr>
            <p:spPr>
              <a:xfrm>
                <a:off x="2979214" y="2091874"/>
                <a:ext cx="2168850" cy="689054"/>
              </a:xfrm>
              <a:prstGeom prst="flowChartDecision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419311" y="2325458"/>
                <a:ext cx="1233323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200" smtClean="0"/>
                  <a:t>project context</a:t>
                </a:r>
                <a:endParaRPr lang="en-US" sz="1200" dirty="0" smtClean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351378" y="1866783"/>
              <a:ext cx="432048" cy="346708"/>
              <a:chOff x="2411760" y="2451472"/>
              <a:chExt cx="576064" cy="1109130"/>
            </a:xfrm>
          </p:grpSpPr>
          <p:cxnSp>
            <p:nvCxnSpPr>
              <p:cNvPr id="129" name="Straight Connector 128"/>
              <p:cNvCxnSpPr/>
              <p:nvPr/>
            </p:nvCxnSpPr>
            <p:spPr>
              <a:xfrm>
                <a:off x="2411760" y="2451472"/>
                <a:ext cx="0" cy="110913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411760" y="2451472"/>
                <a:ext cx="576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2781825" y="3590301"/>
              <a:ext cx="2168850" cy="689054"/>
              <a:chOff x="2979214" y="2091874"/>
              <a:chExt cx="2168850" cy="689054"/>
            </a:xfrm>
          </p:grpSpPr>
          <p:sp>
            <p:nvSpPr>
              <p:cNvPr id="34" name="Flowchart: Decision 33"/>
              <p:cNvSpPr/>
              <p:nvPr/>
            </p:nvSpPr>
            <p:spPr>
              <a:xfrm>
                <a:off x="2979214" y="2091874"/>
                <a:ext cx="2168850" cy="689054"/>
              </a:xfrm>
              <a:prstGeom prst="flowChartDecision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419311" y="2257883"/>
                <a:ext cx="1233323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200" smtClean="0"/>
                  <a:t>test type</a:t>
                </a:r>
              </a:p>
              <a:p>
                <a:pPr algn="ctr"/>
                <a:r>
                  <a:rPr lang="de-AT" sz="1200" smtClean="0"/>
                  <a:t>changed?</a:t>
                </a:r>
                <a:endParaRPr lang="en-US" sz="1200" dirty="0" smtClean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578042" y="2213490"/>
              <a:ext cx="1546672" cy="802031"/>
              <a:chOff x="1530412" y="3825226"/>
              <a:chExt cx="1546672" cy="802031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1530412" y="3825226"/>
                <a:ext cx="1529419" cy="8020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547664" y="3835169"/>
                <a:ext cx="1529420" cy="79201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parent folder</a:t>
                </a:r>
              </a:p>
              <a:p>
                <a:pPr algn="ctr"/>
                <a:r>
                  <a:rPr lang="de-AT" sz="1100" smtClean="0"/>
                  <a:t>for new package folder</a:t>
                </a:r>
              </a:p>
              <a:p>
                <a:pPr algn="ctr"/>
                <a:r>
                  <a:rPr lang="de-AT" sz="1100" smtClean="0"/>
                  <a:t> is type subfolder</a:t>
                </a:r>
              </a:p>
              <a:p>
                <a:pPr algn="ctr"/>
                <a:r>
                  <a:rPr lang="de-AT" sz="1100" b="1" smtClean="0"/>
                  <a:t>of log root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335893" y="3929589"/>
              <a:ext cx="1509917" cy="1443627"/>
              <a:chOff x="2411760" y="2451472"/>
              <a:chExt cx="2013222" cy="302354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2411760" y="5475012"/>
                <a:ext cx="20132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411760" y="2451472"/>
                <a:ext cx="576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411760" y="2451472"/>
                <a:ext cx="0" cy="2997542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/>
            <p:cNvCxnSpPr/>
            <p:nvPr/>
          </p:nvCxnSpPr>
          <p:spPr>
            <a:xfrm>
              <a:off x="3857624" y="3301007"/>
              <a:ext cx="0" cy="29057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4614380" y="2243985"/>
              <a:ext cx="1529419" cy="7715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31632" y="2243985"/>
              <a:ext cx="1529420" cy="77153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de-AT" sz="1100" smtClean="0"/>
                <a:t>parent folder</a:t>
              </a:r>
            </a:p>
            <a:p>
              <a:pPr algn="ctr"/>
              <a:r>
                <a:rPr lang="de-AT" sz="1100" smtClean="0"/>
                <a:t>for new package</a:t>
              </a:r>
            </a:p>
            <a:p>
              <a:pPr algn="ctr"/>
              <a:r>
                <a:rPr lang="de-AT" sz="1100" smtClean="0"/>
                <a:t>folder is current</a:t>
              </a:r>
            </a:p>
            <a:p>
              <a:pPr algn="ctr"/>
              <a:r>
                <a:rPr lang="de-AT" sz="1100" b="1" smtClean="0"/>
                <a:t>project folder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 flipH="1">
              <a:off x="4949000" y="1866782"/>
              <a:ext cx="432048" cy="346709"/>
              <a:chOff x="2411760" y="2451472"/>
              <a:chExt cx="576064" cy="1109130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>
                <a:off x="2411760" y="2451472"/>
                <a:ext cx="0" cy="110913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411760" y="2451472"/>
                <a:ext cx="576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>
              <a:off x="5379089" y="3015451"/>
              <a:ext cx="0" cy="28555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2360004" y="3015451"/>
              <a:ext cx="0" cy="28555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2351378" y="3301007"/>
              <a:ext cx="302771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3100393" y="4513527"/>
              <a:ext cx="1546672" cy="629945"/>
              <a:chOff x="1530412" y="3835169"/>
              <a:chExt cx="1546672" cy="80934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530412" y="3842478"/>
                <a:ext cx="1529419" cy="8020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547664" y="3835169"/>
                <a:ext cx="1529420" cy="7920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create new package</a:t>
                </a:r>
              </a:p>
              <a:p>
                <a:pPr algn="ctr"/>
                <a:r>
                  <a:rPr lang="de-AT" sz="1100" smtClean="0"/>
                  <a:t>folder in proper</a:t>
                </a:r>
              </a:p>
              <a:p>
                <a:pPr algn="ctr"/>
                <a:r>
                  <a:rPr lang="de-AT" sz="1100" smtClean="0"/>
                  <a:t> parent folder</a:t>
                </a:r>
                <a:endParaRPr lang="de-AT" sz="1100" b="1" smtClean="0"/>
              </a:p>
            </p:txBody>
          </p:sp>
        </p:grpSp>
        <p:cxnSp>
          <p:nvCxnSpPr>
            <p:cNvPr id="81" name="Straight Connector 80"/>
            <p:cNvCxnSpPr/>
            <p:nvPr/>
          </p:nvCxnSpPr>
          <p:spPr>
            <a:xfrm flipH="1">
              <a:off x="3861312" y="4279355"/>
              <a:ext cx="3539" cy="25072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864851" y="5141342"/>
              <a:ext cx="1" cy="48115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2649402" y="5628183"/>
              <a:ext cx="2426654" cy="317816"/>
              <a:chOff x="1530412" y="3835170"/>
              <a:chExt cx="1546672" cy="809339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1530412" y="3842478"/>
                <a:ext cx="1529419" cy="8020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547664" y="3835170"/>
                <a:ext cx="1529420" cy="80933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perform test and log data</a:t>
                </a:r>
                <a:endParaRPr lang="de-AT" sz="1100" b="1" smtClean="0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3244651" y="6194182"/>
              <a:ext cx="1255341" cy="286954"/>
              <a:chOff x="3244651" y="1620174"/>
              <a:chExt cx="1255341" cy="286954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3244651" y="1620174"/>
                <a:ext cx="1255341" cy="233776"/>
              </a:xfrm>
              <a:prstGeom prst="roundRect">
                <a:avLst>
                  <a:gd name="adj" fmla="val 4280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3255604" y="1655100"/>
                <a:ext cx="1233323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200" smtClean="0"/>
                  <a:t>end test</a:t>
                </a:r>
                <a:endParaRPr lang="en-US" sz="1200" dirty="0" smtClean="0"/>
              </a:p>
            </p:txBody>
          </p:sp>
        </p:grpSp>
        <p:cxnSp>
          <p:nvCxnSpPr>
            <p:cNvPr id="90" name="Straight Connector 89"/>
            <p:cNvCxnSpPr/>
            <p:nvPr/>
          </p:nvCxnSpPr>
          <p:spPr>
            <a:xfrm flipH="1">
              <a:off x="3861312" y="5945999"/>
              <a:ext cx="3539" cy="25072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2910940" y="1514281"/>
            <a:ext cx="914400" cy="1292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AT" sz="1100" smtClean="0"/>
              <a:t>no</a:t>
            </a:r>
            <a:endParaRPr lang="en-US" sz="1100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5565085" y="1514281"/>
            <a:ext cx="914400" cy="1292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AT" sz="1100" smtClean="0"/>
              <a:t>yes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170852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203848" y="3284984"/>
            <a:ext cx="5400000" cy="720080"/>
          </a:xfrm>
        </p:spPr>
        <p:txBody>
          <a:bodyPr/>
          <a:lstStyle/>
          <a:p>
            <a:pPr algn="ctr"/>
            <a:r>
              <a:rPr lang="de-AT" sz="4000" smtClean="0"/>
              <a:t>Thank You</a:t>
            </a:r>
          </a:p>
          <a:p>
            <a:pPr algn="ctr"/>
            <a:endParaRPr lang="de-AT" sz="400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01"/>
          <a:stretch/>
        </p:blipFill>
        <p:spPr bwMode="auto">
          <a:xfrm>
            <a:off x="0" y="908720"/>
            <a:ext cx="2699792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184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10/13/2016</a:t>
            </a:fld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043608" y="1700808"/>
            <a:ext cx="7200800" cy="3816424"/>
          </a:xfrm>
        </p:spPr>
        <p:txBody>
          <a:bodyPr/>
          <a:lstStyle/>
          <a:p>
            <a:r>
              <a:rPr lang="de-AT" sz="4400" smtClean="0">
                <a:solidFill>
                  <a:schemeClr val="tx2"/>
                </a:solidFill>
              </a:rPr>
              <a:t>Today‘s Target</a:t>
            </a:r>
          </a:p>
          <a:p>
            <a:endParaRPr lang="de-AT" sz="4000" smtClean="0"/>
          </a:p>
          <a:p>
            <a:pPr algn="ctr"/>
            <a:r>
              <a:rPr lang="de-AT" sz="4000" smtClean="0"/>
              <a:t>Define a log file organization!</a:t>
            </a:r>
          </a:p>
          <a:p>
            <a:pPr algn="ctr"/>
            <a:r>
              <a:rPr lang="de-AT" sz="4000" smtClean="0"/>
              <a:t>(file system related)</a:t>
            </a:r>
            <a:endParaRPr lang="en-US" sz="40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Target of Task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795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Sep-2016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39552" y="1168434"/>
            <a:ext cx="8280000" cy="5212894"/>
          </a:xfrm>
        </p:spPr>
        <p:txBody>
          <a:bodyPr/>
          <a:lstStyle/>
          <a:p>
            <a:r>
              <a:rPr lang="de-AT" sz="1600" smtClean="0">
                <a:solidFill>
                  <a:schemeClr val="tx2"/>
                </a:solidFill>
              </a:rPr>
              <a:t>Phase 1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Define a </a:t>
            </a:r>
            <a:r>
              <a:rPr lang="de-AT" sz="1400" smtClean="0">
                <a:solidFill>
                  <a:schemeClr val="tx2"/>
                </a:solidFill>
              </a:rPr>
              <a:t>core log file management system</a:t>
            </a:r>
            <a:r>
              <a:rPr lang="de-AT" sz="1400" smtClean="0"/>
              <a:t> comprising core format and core file organization </a:t>
            </a:r>
            <a:r>
              <a:rPr lang="de-AT" sz="1400" baseline="30000" smtClean="0"/>
              <a:t>*)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Setup a log file management </a:t>
            </a:r>
            <a:r>
              <a:rPr lang="de-AT" sz="1400" smtClean="0">
                <a:solidFill>
                  <a:schemeClr val="tx2"/>
                </a:solidFill>
              </a:rPr>
              <a:t>key group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>
                <a:solidFill>
                  <a:srgbClr val="FF0000"/>
                </a:solidFill>
              </a:rPr>
              <a:t>Align core definitions with key group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First alpha test</a:t>
            </a:r>
          </a:p>
          <a:p>
            <a:pPr marL="342900" indent="-342900">
              <a:buFont typeface="Arial" pitchFamily="34" charset="0"/>
              <a:buChar char="•"/>
            </a:pPr>
            <a:endParaRPr lang="de-AT" sz="500" smtClean="0">
              <a:solidFill>
                <a:schemeClr val="tx2"/>
              </a:solidFill>
            </a:endParaRPr>
          </a:p>
          <a:p>
            <a:r>
              <a:rPr lang="de-AT" sz="1600" smtClean="0">
                <a:solidFill>
                  <a:schemeClr val="tx2"/>
                </a:solidFill>
              </a:rPr>
              <a:t>Phase 2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Define log file </a:t>
            </a:r>
            <a:r>
              <a:rPr lang="de-AT" sz="1400" smtClean="0">
                <a:solidFill>
                  <a:schemeClr val="tx2"/>
                </a:solidFill>
              </a:rPr>
              <a:t>format specifics</a:t>
            </a:r>
            <a:r>
              <a:rPr lang="de-AT" sz="1400" smtClean="0"/>
              <a:t> with key group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Each new logging has to be implemented according to core format and format specifics</a:t>
            </a:r>
          </a:p>
          <a:p>
            <a:pPr marL="342900" indent="-342900">
              <a:buFont typeface="Arial" pitchFamily="34" charset="0"/>
              <a:buChar char="•"/>
            </a:pPr>
            <a:endParaRPr lang="de-AT" sz="500"/>
          </a:p>
          <a:p>
            <a:r>
              <a:rPr lang="de-AT" sz="1600" smtClean="0">
                <a:solidFill>
                  <a:schemeClr val="tx2"/>
                </a:solidFill>
              </a:rPr>
              <a:t>Phase 3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Define file organization with key group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Implement log file management dialogs in machine SW (library)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Each new logging has integrated log file dialogs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de-AT" sz="140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de-AT" sz="1400" smtClean="0">
                <a:solidFill>
                  <a:schemeClr val="tx2"/>
                </a:solidFill>
              </a:rPr>
              <a:t>Phase 4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Case-by-case backward integration of log file management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Case-by-case implementation of data base functionality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de-AT" sz="1400" smtClean="0"/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de-AT" sz="1050" smtClean="0"/>
          </a:p>
          <a:p>
            <a:r>
              <a:rPr lang="de-AT" sz="800" smtClean="0"/>
              <a:t>*) already done (HUPR, FLSP, EMSO)</a:t>
            </a:r>
            <a:endParaRPr lang="en-US" sz="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Recap: Project Outline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Log File management - An Introduction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11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5004048" y="4682700"/>
            <a:ext cx="3096344" cy="13385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AT" sz="1600"/>
              <a:t>3</a:t>
            </a:r>
            <a:r>
              <a:rPr lang="de-AT" sz="1600" smtClean="0"/>
              <a:t>) Application Layer</a:t>
            </a:r>
          </a:p>
          <a:p>
            <a:pPr marL="534988" indent="-268288">
              <a:buFont typeface="Arial" pitchFamily="34" charset="0"/>
              <a:buChar char="•"/>
            </a:pPr>
            <a:r>
              <a:rPr lang="de-AT" sz="1600" smtClean="0"/>
              <a:t>R&amp;D tasks</a:t>
            </a:r>
          </a:p>
          <a:p>
            <a:pPr marL="534988" indent="-268288">
              <a:buFont typeface="Arial" pitchFamily="34" charset="0"/>
              <a:buChar char="•"/>
            </a:pPr>
            <a:r>
              <a:rPr lang="de-AT" sz="1600" smtClean="0"/>
              <a:t>field support</a:t>
            </a:r>
          </a:p>
          <a:p>
            <a:pPr marL="534988" indent="-268288">
              <a:buFont typeface="Arial" pitchFamily="34" charset="0"/>
              <a:buChar char="•"/>
            </a:pPr>
            <a:r>
              <a:rPr lang="de-AT" sz="1600" smtClean="0"/>
              <a:t>serial production</a:t>
            </a:r>
          </a:p>
          <a:p>
            <a:pPr marL="534988" indent="-268288">
              <a:buFont typeface="Arial" pitchFamily="34" charset="0"/>
              <a:buChar char="•"/>
            </a:pPr>
            <a:r>
              <a:rPr lang="de-AT" sz="1600" smtClean="0"/>
              <a:t>other applications</a:t>
            </a:r>
            <a:endParaRPr lang="en-US" sz="1600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5004048" y="3422825"/>
            <a:ext cx="3096344" cy="79826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AT" sz="1600" smtClean="0"/>
              <a:t>2) Specifics Layer</a:t>
            </a:r>
          </a:p>
          <a:p>
            <a:pPr marL="534988" indent="-268288">
              <a:buFont typeface="Arial" pitchFamily="34" charset="0"/>
              <a:buChar char="•"/>
            </a:pPr>
            <a:r>
              <a:rPr lang="de-AT" sz="1600" smtClean="0"/>
              <a:t>format specifics</a:t>
            </a:r>
          </a:p>
          <a:p>
            <a:pPr marL="534988" indent="-268288">
              <a:buFont typeface="Arial" pitchFamily="34" charset="0"/>
              <a:buChar char="•"/>
            </a:pPr>
            <a:r>
              <a:rPr lang="de-AT" sz="1600" smtClean="0"/>
              <a:t>organization specifics</a:t>
            </a:r>
            <a:endParaRPr lang="en-US" sz="16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10/13/2016</a:t>
            </a:fld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Definition &amp; Implementation in Layers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sp>
        <p:nvSpPr>
          <p:cNvPr id="2052" name="TextBox 2051"/>
          <p:cNvSpPr txBox="1"/>
          <p:nvPr/>
        </p:nvSpPr>
        <p:spPr>
          <a:xfrm>
            <a:off x="4788024" y="1628800"/>
            <a:ext cx="3842695" cy="4572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AT" smtClean="0">
                <a:solidFill>
                  <a:schemeClr val="tx2"/>
                </a:solidFill>
              </a:rPr>
              <a:t>Log File Management Structure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004048" y="2270697"/>
            <a:ext cx="3096344" cy="79826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66700" indent="-266700">
              <a:buAutoNum type="arabicParenR"/>
            </a:pPr>
            <a:r>
              <a:rPr lang="de-AT" sz="1600" smtClean="0"/>
              <a:t>Core Layer</a:t>
            </a:r>
          </a:p>
          <a:p>
            <a:pPr marL="534988" indent="-268288">
              <a:buFont typeface="Arial" pitchFamily="34" charset="0"/>
              <a:buChar char="•"/>
            </a:pPr>
            <a:r>
              <a:rPr lang="de-AT" sz="1600" smtClean="0"/>
              <a:t>log file format</a:t>
            </a:r>
          </a:p>
          <a:p>
            <a:pPr marL="534988" indent="-268288">
              <a:buFont typeface="Arial" pitchFamily="34" charset="0"/>
              <a:buChar char="•"/>
            </a:pPr>
            <a:r>
              <a:rPr lang="de-AT" sz="1600" smtClean="0"/>
              <a:t>file system organization</a:t>
            </a:r>
            <a:endParaRPr lang="en-US" sz="1600" dirty="0" smtClean="0"/>
          </a:p>
        </p:txBody>
      </p:sp>
      <p:grpSp>
        <p:nvGrpSpPr>
          <p:cNvPr id="48" name="Group 47"/>
          <p:cNvGrpSpPr/>
          <p:nvPr/>
        </p:nvGrpSpPr>
        <p:grpSpPr>
          <a:xfrm>
            <a:off x="553200" y="1762519"/>
            <a:ext cx="3898764" cy="4487369"/>
            <a:chOff x="2425408" y="1189499"/>
            <a:chExt cx="3898764" cy="4487369"/>
          </a:xfrm>
        </p:grpSpPr>
        <p:pic>
          <p:nvPicPr>
            <p:cNvPr id="50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408" y="1189499"/>
              <a:ext cx="3898764" cy="3823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2" name="Straight Connector 51"/>
            <p:cNvCxnSpPr/>
            <p:nvPr/>
          </p:nvCxnSpPr>
          <p:spPr>
            <a:xfrm>
              <a:off x="4644008" y="3968343"/>
              <a:ext cx="922228" cy="125132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316060" y="5219668"/>
              <a:ext cx="1008112" cy="4572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2400" smtClean="0">
                  <a:solidFill>
                    <a:srgbClr val="FF0000"/>
                  </a:solidFill>
                </a:rPr>
                <a:t>Today‘s focus</a:t>
              </a:r>
              <a:endParaRPr lang="en-US" sz="2400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7" name="Chord 6"/>
          <p:cNvSpPr/>
          <p:nvPr/>
        </p:nvSpPr>
        <p:spPr>
          <a:xfrm>
            <a:off x="1786940" y="2874427"/>
            <a:ext cx="1529420" cy="1620895"/>
          </a:xfrm>
          <a:prstGeom prst="chord">
            <a:avLst>
              <a:gd name="adj1" fmla="val 21560883"/>
              <a:gd name="adj2" fmla="val 10909993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5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203848" y="2492896"/>
            <a:ext cx="5400000" cy="1872208"/>
          </a:xfrm>
        </p:spPr>
        <p:txBody>
          <a:bodyPr/>
          <a:lstStyle/>
          <a:p>
            <a:pPr algn="ctr"/>
            <a:r>
              <a:rPr lang="de-AT" sz="4000" smtClean="0"/>
              <a:t>Log File System</a:t>
            </a:r>
          </a:p>
          <a:p>
            <a:pPr algn="ctr"/>
            <a:r>
              <a:rPr lang="de-AT" sz="4000" smtClean="0"/>
              <a:t>Organization</a:t>
            </a:r>
          </a:p>
          <a:p>
            <a:pPr algn="ctr"/>
            <a:endParaRPr lang="de-AT" sz="400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01"/>
          <a:stretch/>
        </p:blipFill>
        <p:spPr bwMode="auto">
          <a:xfrm>
            <a:off x="0" y="908720"/>
            <a:ext cx="2699792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287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10/13/2016</a:t>
            </a:fld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39552" y="1061362"/>
            <a:ext cx="8280000" cy="540936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AT" sz="1600" smtClean="0"/>
              <a:t>Log files are always contained in log packages (simply: packages)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1600" smtClean="0"/>
              <a:t>Packages are (uniquely) identified by a package ID.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1600" smtClean="0"/>
              <a:t>The package ID starts with a ‚@‘ character followed by a 6 digit number characterizing the machine plus a continued number without leading zeros separated by a period (e.g. </a:t>
            </a:r>
            <a:r>
              <a:rPr lang="de-AT" sz="1400" smtClean="0">
                <a:solidFill>
                  <a:srgbClr val="0000FF"/>
                </a:solidFill>
                <a:latin typeface="Arial monospaced for SAP" pitchFamily="49" charset="0"/>
                <a:cs typeface="Courier New" pitchFamily="49" charset="0"/>
              </a:rPr>
              <a:t>@004567.28 </a:t>
            </a:r>
            <a:r>
              <a:rPr lang="de-AT" sz="1400" smtClean="0">
                <a:latin typeface="Arial monospaced for SAP" pitchFamily="49" charset="0"/>
              </a:rPr>
              <a:t>or </a:t>
            </a:r>
            <a:r>
              <a:rPr lang="de-AT" sz="1400" smtClean="0">
                <a:solidFill>
                  <a:srgbClr val="0000FF"/>
                </a:solidFill>
                <a:latin typeface="Arial monospaced for SAP" pitchFamily="49" charset="0"/>
                <a:cs typeface="Courier New" pitchFamily="49" charset="0"/>
              </a:rPr>
              <a:t>@002377.2</a:t>
            </a:r>
            <a:r>
              <a:rPr lang="de-AT" sz="160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endParaRPr lang="de-AT" sz="1600" smtClean="0"/>
          </a:p>
          <a:p>
            <a:pPr marL="342900" indent="-342900">
              <a:buFont typeface="Arial" pitchFamily="34" charset="0"/>
              <a:buChar char="•"/>
            </a:pPr>
            <a:endParaRPr lang="de-AT" sz="1600"/>
          </a:p>
          <a:p>
            <a:pPr marL="342900" indent="-342900">
              <a:buFont typeface="Arial" pitchFamily="34" charset="0"/>
              <a:buChar char="•"/>
            </a:pPr>
            <a:endParaRPr lang="de-AT" sz="30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AT" sz="1600" smtClean="0"/>
              <a:t>A package is represented  as a folder with a specific naming syntax that contains one or more log files of equal type, optionally supported with additional files.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1600" smtClean="0"/>
              <a:t>The naming syntax of a package name is </a:t>
            </a:r>
          </a:p>
          <a:p>
            <a:pPr marL="342900" indent="-342900">
              <a:buFont typeface="Arial" pitchFamily="34" charset="0"/>
              <a:buChar char="•"/>
            </a:pPr>
            <a:endParaRPr lang="de-AT" sz="1600" smtClean="0"/>
          </a:p>
          <a:p>
            <a:pPr marL="342900" indent="-342900">
              <a:buFont typeface="Arial" pitchFamily="34" charset="0"/>
              <a:buChar char="•"/>
            </a:pPr>
            <a:endParaRPr lang="de-AT" sz="1600"/>
          </a:p>
          <a:p>
            <a:pPr marL="342900" indent="-342900">
              <a:buFont typeface="Arial" pitchFamily="34" charset="0"/>
              <a:buChar char="•"/>
            </a:pPr>
            <a:endParaRPr lang="de-AT" sz="160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AT" sz="1600" smtClean="0"/>
              <a:t>The text must comply to allowed file name characters (is in no means allowed to contain non-ASCII characters)</a:t>
            </a:r>
          </a:p>
          <a:p>
            <a:r>
              <a:rPr lang="de-AT" sz="1200" smtClean="0"/>
              <a:t>       Examples: </a:t>
            </a:r>
            <a:r>
              <a:rPr lang="de-AT" sz="1200" smtClean="0">
                <a:solidFill>
                  <a:srgbClr val="0000FF"/>
                </a:solidFill>
                <a:latin typeface="Arial monospaced for SAP" pitchFamily="49" charset="0"/>
              </a:rPr>
              <a:t>@004567.28.VIB Vibration tests left&amp;right</a:t>
            </a:r>
            <a:r>
              <a:rPr lang="de-AT" sz="1200" smtClean="0"/>
              <a:t>,      </a:t>
            </a:r>
            <a:r>
              <a:rPr lang="de-AT" sz="1200" smtClean="0">
                <a:solidFill>
                  <a:srgbClr val="0000FF"/>
                </a:solidFill>
                <a:latin typeface="Arial monospaced for SAP" pitchFamily="49" charset="0"/>
              </a:rPr>
              <a:t>@004567.28.MBC</a:t>
            </a:r>
            <a:endParaRPr lang="en-US" sz="12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Basic Organization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grpSp>
        <p:nvGrpSpPr>
          <p:cNvPr id="7" name="Group 6"/>
          <p:cNvGrpSpPr/>
          <p:nvPr/>
        </p:nvGrpSpPr>
        <p:grpSpPr>
          <a:xfrm>
            <a:off x="1763688" y="2827058"/>
            <a:ext cx="5722867" cy="376808"/>
            <a:chOff x="667683" y="2220196"/>
            <a:chExt cx="6277044" cy="413296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67683" y="2427594"/>
              <a:ext cx="106548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2627784" y="2247574"/>
              <a:ext cx="1080120" cy="360040"/>
              <a:chOff x="3779912" y="2060848"/>
              <a:chExt cx="1080120" cy="36004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3779912" y="2060848"/>
                <a:ext cx="1080120" cy="3600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779912" y="2138732"/>
                <a:ext cx="108012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sixdigits</a:t>
                </a:r>
                <a:endParaRPr lang="en-US" sz="1300" dirty="0" smtClean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827584" y="2245199"/>
              <a:ext cx="540060" cy="12601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1050" smtClean="0"/>
                <a:t>package ID</a:t>
              </a:r>
              <a:endParaRPr lang="en-US" sz="1050" dirty="0" smtClean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743340" y="2220196"/>
              <a:ext cx="420336" cy="413296"/>
              <a:chOff x="3287568" y="2428126"/>
              <a:chExt cx="420336" cy="41329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3287568" y="2428126"/>
                <a:ext cx="420336" cy="413296"/>
              </a:xfrm>
              <a:prstGeom prst="roundRect">
                <a:avLst>
                  <a:gd name="adj" fmla="val 4280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360215" y="2507510"/>
                <a:ext cx="25377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600" smtClean="0"/>
                  <a:t>@</a:t>
                </a:r>
                <a:endParaRPr lang="en-US" sz="1600" dirty="0" smtClean="0"/>
              </a:p>
            </p:txBody>
          </p:sp>
        </p:grpSp>
        <p:cxnSp>
          <p:nvCxnSpPr>
            <p:cNvPr id="12" name="Straight Connector 11"/>
            <p:cNvCxnSpPr/>
            <p:nvPr/>
          </p:nvCxnSpPr>
          <p:spPr>
            <a:xfrm>
              <a:off x="2163676" y="2427594"/>
              <a:ext cx="46410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707904" y="2427594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4283968" y="2220196"/>
              <a:ext cx="420336" cy="413296"/>
              <a:chOff x="3287568" y="2428126"/>
              <a:chExt cx="420336" cy="413296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3287568" y="2428126"/>
                <a:ext cx="420336" cy="413296"/>
              </a:xfrm>
              <a:prstGeom prst="roundRect">
                <a:avLst>
                  <a:gd name="adj" fmla="val 4280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368841" y="2481632"/>
                <a:ext cx="25377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800" b="1" smtClean="0"/>
                  <a:t>.</a:t>
                </a:r>
                <a:endParaRPr lang="en-US" sz="1800" b="1" dirty="0" smtClean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288543" y="2238948"/>
              <a:ext cx="1080120" cy="360040"/>
              <a:chOff x="3851920" y="2060848"/>
              <a:chExt cx="1080120" cy="36004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851920" y="2060848"/>
                <a:ext cx="1080120" cy="3600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51920" y="2138732"/>
                <a:ext cx="108012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integer</a:t>
                </a:r>
                <a:endParaRPr lang="en-US" sz="1300" dirty="0" smtClean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4704304" y="2427594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368663" y="2427594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916330" y="4293096"/>
            <a:ext cx="5527490" cy="1132184"/>
            <a:chOff x="959532" y="4293096"/>
            <a:chExt cx="7140860" cy="1462646"/>
          </a:xfrm>
        </p:grpSpPr>
        <p:sp>
          <p:nvSpPr>
            <p:cNvPr id="28" name="Rectangle 27"/>
            <p:cNvSpPr/>
            <p:nvPr/>
          </p:nvSpPr>
          <p:spPr>
            <a:xfrm>
              <a:off x="4388986" y="4871030"/>
              <a:ext cx="786114" cy="308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42464" y="4922909"/>
              <a:ext cx="732636" cy="21564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050" smtClean="0"/>
                <a:t>type</a:t>
              </a:r>
              <a:endParaRPr lang="en-US" sz="1050" dirty="0" smtClean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309994" y="4871030"/>
              <a:ext cx="924182" cy="308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11699" y="4937670"/>
              <a:ext cx="924182" cy="21564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050" smtClean="0"/>
                <a:t>package ID</a:t>
              </a:r>
              <a:endParaRPr lang="en-US" sz="1050" dirty="0" smtClean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86472" y="4824110"/>
              <a:ext cx="462092" cy="1078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900" smtClean="0"/>
                <a:t>package name</a:t>
              </a:r>
              <a:endParaRPr lang="en-US" sz="900" dirty="0" smtClean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5798602" y="5402114"/>
              <a:ext cx="359652" cy="353628"/>
            </a:xfrm>
            <a:prstGeom prst="roundRect">
              <a:avLst>
                <a:gd name="adj" fmla="val 4280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875522" y="5436472"/>
              <a:ext cx="217133" cy="21564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100" smtClean="0"/>
                <a:t>_</a:t>
              </a:r>
              <a:endParaRPr lang="en-US" sz="1100" dirty="0" smtClean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3991882" y="5025061"/>
              <a:ext cx="39710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8" idx="3"/>
            </p:cNvCxnSpPr>
            <p:nvPr/>
          </p:nvCxnSpPr>
          <p:spPr>
            <a:xfrm>
              <a:off x="5175100" y="5025061"/>
              <a:ext cx="62350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ounded Rectangle 50"/>
            <p:cNvSpPr/>
            <p:nvPr/>
          </p:nvSpPr>
          <p:spPr>
            <a:xfrm>
              <a:off x="5798602" y="4847605"/>
              <a:ext cx="359652" cy="353628"/>
            </a:xfrm>
            <a:prstGeom prst="roundRect">
              <a:avLst>
                <a:gd name="adj" fmla="val 4280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5798602" y="4293096"/>
              <a:ext cx="359652" cy="353628"/>
              <a:chOff x="5798602" y="4293096"/>
              <a:chExt cx="359652" cy="353628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5798602" y="4293096"/>
                <a:ext cx="359652" cy="353628"/>
              </a:xfrm>
              <a:prstGeom prst="roundRect">
                <a:avLst>
                  <a:gd name="adj" fmla="val 4280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868141" y="4320164"/>
                <a:ext cx="217133" cy="2156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200" b="1" smtClean="0"/>
                  <a:t>.</a:t>
                </a:r>
                <a:endParaRPr lang="en-US" sz="1200" b="1" dirty="0" smtClean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6806538" y="4863650"/>
              <a:ext cx="924182" cy="308061"/>
              <a:chOff x="3851920" y="2060848"/>
              <a:chExt cx="1080120" cy="36004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3851920" y="2060848"/>
                <a:ext cx="1080120" cy="3600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851920" y="2138732"/>
                <a:ext cx="108012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050" smtClean="0"/>
                  <a:t>text</a:t>
                </a:r>
                <a:endParaRPr lang="en-US" sz="1050" dirty="0" smtClean="0"/>
              </a:p>
            </p:txBody>
          </p:sp>
        </p:grpSp>
        <p:cxnSp>
          <p:nvCxnSpPr>
            <p:cNvPr id="38" name="Straight Connector 37"/>
            <p:cNvCxnSpPr>
              <a:endCxn id="49" idx="1"/>
            </p:cNvCxnSpPr>
            <p:nvPr/>
          </p:nvCxnSpPr>
          <p:spPr>
            <a:xfrm flipV="1">
              <a:off x="6158254" y="5017680"/>
              <a:ext cx="648284" cy="738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730719" y="5025061"/>
              <a:ext cx="369673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959532" y="5025061"/>
              <a:ext cx="134466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3632231" y="4847605"/>
              <a:ext cx="359652" cy="353628"/>
              <a:chOff x="3287568" y="2428126"/>
              <a:chExt cx="420336" cy="413296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3287568" y="2428126"/>
                <a:ext cx="420336" cy="413296"/>
              </a:xfrm>
              <a:prstGeom prst="roundRect">
                <a:avLst>
                  <a:gd name="adj" fmla="val 4280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368841" y="2464021"/>
                <a:ext cx="25377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200" b="1" smtClean="0"/>
                  <a:t>.</a:t>
                </a:r>
                <a:endParaRPr lang="en-US" sz="1200" b="1" dirty="0" smtClean="0"/>
              </a:p>
            </p:txBody>
          </p:sp>
        </p:grpSp>
        <p:cxnSp>
          <p:nvCxnSpPr>
            <p:cNvPr id="42" name="Straight Connector 41"/>
            <p:cNvCxnSpPr/>
            <p:nvPr/>
          </p:nvCxnSpPr>
          <p:spPr>
            <a:xfrm>
              <a:off x="3241462" y="5025061"/>
              <a:ext cx="39710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reeform 42"/>
            <p:cNvSpPr/>
            <p:nvPr/>
          </p:nvSpPr>
          <p:spPr>
            <a:xfrm flipV="1">
              <a:off x="5298324" y="5030727"/>
              <a:ext cx="500278" cy="540820"/>
            </a:xfrm>
            <a:custGeom>
              <a:avLst/>
              <a:gdLst>
                <a:gd name="connsiteX0" fmla="*/ 0 w 569344"/>
                <a:gd name="connsiteY0" fmla="*/ 267418 h 267418"/>
                <a:gd name="connsiteX1" fmla="*/ 181155 w 569344"/>
                <a:gd name="connsiteY1" fmla="*/ 198407 h 267418"/>
                <a:gd name="connsiteX2" fmla="*/ 301925 w 569344"/>
                <a:gd name="connsiteY2" fmla="*/ 69011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67418 h 267418"/>
                <a:gd name="connsiteX1" fmla="*/ 181155 w 569344"/>
                <a:gd name="connsiteY1" fmla="*/ 198407 h 267418"/>
                <a:gd name="connsiteX2" fmla="*/ 370936 w 569344"/>
                <a:gd name="connsiteY2" fmla="*/ 60385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67418 h 267418"/>
                <a:gd name="connsiteX1" fmla="*/ 181155 w 569344"/>
                <a:gd name="connsiteY1" fmla="*/ 232913 h 267418"/>
                <a:gd name="connsiteX2" fmla="*/ 370936 w 569344"/>
                <a:gd name="connsiteY2" fmla="*/ 60385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72395 h 272395"/>
                <a:gd name="connsiteX1" fmla="*/ 181155 w 569344"/>
                <a:gd name="connsiteY1" fmla="*/ 237890 h 272395"/>
                <a:gd name="connsiteX2" fmla="*/ 370936 w 569344"/>
                <a:gd name="connsiteY2" fmla="*/ 22230 h 272395"/>
                <a:gd name="connsiteX3" fmla="*/ 569344 w 569344"/>
                <a:gd name="connsiteY3" fmla="*/ 4977 h 272395"/>
                <a:gd name="connsiteX4" fmla="*/ 569344 w 569344"/>
                <a:gd name="connsiteY4" fmla="*/ 4977 h 272395"/>
                <a:gd name="connsiteX0" fmla="*/ 0 w 569344"/>
                <a:gd name="connsiteY0" fmla="*/ 267646 h 267646"/>
                <a:gd name="connsiteX1" fmla="*/ 181155 w 569344"/>
                <a:gd name="connsiteY1" fmla="*/ 233141 h 267646"/>
                <a:gd name="connsiteX2" fmla="*/ 327804 w 569344"/>
                <a:gd name="connsiteY2" fmla="*/ 26107 h 267646"/>
                <a:gd name="connsiteX3" fmla="*/ 569344 w 569344"/>
                <a:gd name="connsiteY3" fmla="*/ 228 h 267646"/>
                <a:gd name="connsiteX4" fmla="*/ 569344 w 569344"/>
                <a:gd name="connsiteY4" fmla="*/ 228 h 267646"/>
                <a:gd name="connsiteX0" fmla="*/ 0 w 569344"/>
                <a:gd name="connsiteY0" fmla="*/ 268104 h 268104"/>
                <a:gd name="connsiteX1" fmla="*/ 172528 w 569344"/>
                <a:gd name="connsiteY1" fmla="*/ 242226 h 268104"/>
                <a:gd name="connsiteX2" fmla="*/ 327804 w 569344"/>
                <a:gd name="connsiteY2" fmla="*/ 26565 h 268104"/>
                <a:gd name="connsiteX3" fmla="*/ 569344 w 569344"/>
                <a:gd name="connsiteY3" fmla="*/ 686 h 268104"/>
                <a:gd name="connsiteX4" fmla="*/ 569344 w 569344"/>
                <a:gd name="connsiteY4" fmla="*/ 686 h 268104"/>
                <a:gd name="connsiteX0" fmla="*/ 0 w 569344"/>
                <a:gd name="connsiteY0" fmla="*/ 268104 h 268104"/>
                <a:gd name="connsiteX1" fmla="*/ 172528 w 569344"/>
                <a:gd name="connsiteY1" fmla="*/ 242226 h 268104"/>
                <a:gd name="connsiteX2" fmla="*/ 327804 w 569344"/>
                <a:gd name="connsiteY2" fmla="*/ 26565 h 268104"/>
                <a:gd name="connsiteX3" fmla="*/ 569344 w 569344"/>
                <a:gd name="connsiteY3" fmla="*/ 686 h 268104"/>
                <a:gd name="connsiteX4" fmla="*/ 569344 w 569344"/>
                <a:gd name="connsiteY4" fmla="*/ 686 h 268104"/>
                <a:gd name="connsiteX0" fmla="*/ 0 w 897148"/>
                <a:gd name="connsiteY0" fmla="*/ 269334 h 269334"/>
                <a:gd name="connsiteX1" fmla="*/ 172528 w 897148"/>
                <a:gd name="connsiteY1" fmla="*/ 243456 h 269334"/>
                <a:gd name="connsiteX2" fmla="*/ 327804 w 897148"/>
                <a:gd name="connsiteY2" fmla="*/ 27795 h 269334"/>
                <a:gd name="connsiteX3" fmla="*/ 569344 w 897148"/>
                <a:gd name="connsiteY3" fmla="*/ 1916 h 269334"/>
                <a:gd name="connsiteX4" fmla="*/ 897148 w 897148"/>
                <a:gd name="connsiteY4" fmla="*/ 1916 h 269334"/>
                <a:gd name="connsiteX0" fmla="*/ 0 w 2078966"/>
                <a:gd name="connsiteY0" fmla="*/ 293297 h 293297"/>
                <a:gd name="connsiteX1" fmla="*/ 172528 w 2078966"/>
                <a:gd name="connsiteY1" fmla="*/ 267419 h 293297"/>
                <a:gd name="connsiteX2" fmla="*/ 327804 w 2078966"/>
                <a:gd name="connsiteY2" fmla="*/ 51758 h 293297"/>
                <a:gd name="connsiteX3" fmla="*/ 569344 w 2078966"/>
                <a:gd name="connsiteY3" fmla="*/ 25879 h 293297"/>
                <a:gd name="connsiteX4" fmla="*/ 2078966 w 2078966"/>
                <a:gd name="connsiteY4" fmla="*/ 0 h 293297"/>
                <a:gd name="connsiteX0" fmla="*/ 0 w 2078966"/>
                <a:gd name="connsiteY0" fmla="*/ 293297 h 293297"/>
                <a:gd name="connsiteX1" fmla="*/ 172528 w 2078966"/>
                <a:gd name="connsiteY1" fmla="*/ 267419 h 293297"/>
                <a:gd name="connsiteX2" fmla="*/ 327804 w 2078966"/>
                <a:gd name="connsiteY2" fmla="*/ 51758 h 293297"/>
                <a:gd name="connsiteX3" fmla="*/ 569344 w 2078966"/>
                <a:gd name="connsiteY3" fmla="*/ 25879 h 293297"/>
                <a:gd name="connsiteX4" fmla="*/ 2078966 w 2078966"/>
                <a:gd name="connsiteY4" fmla="*/ 0 h 293297"/>
                <a:gd name="connsiteX0" fmla="*/ 0 w 1949570"/>
                <a:gd name="connsiteY0" fmla="*/ 276045 h 276045"/>
                <a:gd name="connsiteX1" fmla="*/ 172528 w 1949570"/>
                <a:gd name="connsiteY1" fmla="*/ 250167 h 276045"/>
                <a:gd name="connsiteX2" fmla="*/ 327804 w 1949570"/>
                <a:gd name="connsiteY2" fmla="*/ 34506 h 276045"/>
                <a:gd name="connsiteX3" fmla="*/ 569344 w 1949570"/>
                <a:gd name="connsiteY3" fmla="*/ 8627 h 276045"/>
                <a:gd name="connsiteX4" fmla="*/ 1949570 w 1949570"/>
                <a:gd name="connsiteY4" fmla="*/ 0 h 276045"/>
                <a:gd name="connsiteX0" fmla="*/ 0 w 1949570"/>
                <a:gd name="connsiteY0" fmla="*/ 276045 h 276045"/>
                <a:gd name="connsiteX1" fmla="*/ 172528 w 1949570"/>
                <a:gd name="connsiteY1" fmla="*/ 250167 h 276045"/>
                <a:gd name="connsiteX2" fmla="*/ 327804 w 1949570"/>
                <a:gd name="connsiteY2" fmla="*/ 34506 h 276045"/>
                <a:gd name="connsiteX3" fmla="*/ 569344 w 1949570"/>
                <a:gd name="connsiteY3" fmla="*/ 8627 h 276045"/>
                <a:gd name="connsiteX4" fmla="*/ 1949570 w 1949570"/>
                <a:gd name="connsiteY4" fmla="*/ 0 h 276045"/>
                <a:gd name="connsiteX0" fmla="*/ 0 w 1794294"/>
                <a:gd name="connsiteY0" fmla="*/ 269335 h 269335"/>
                <a:gd name="connsiteX1" fmla="*/ 172528 w 1794294"/>
                <a:gd name="connsiteY1" fmla="*/ 243457 h 269335"/>
                <a:gd name="connsiteX2" fmla="*/ 327804 w 1794294"/>
                <a:gd name="connsiteY2" fmla="*/ 27796 h 269335"/>
                <a:gd name="connsiteX3" fmla="*/ 569344 w 1794294"/>
                <a:gd name="connsiteY3" fmla="*/ 1917 h 269335"/>
                <a:gd name="connsiteX4" fmla="*/ 1794294 w 1794294"/>
                <a:gd name="connsiteY4" fmla="*/ 1917 h 269335"/>
                <a:gd name="connsiteX0" fmla="*/ 0 w 1492370"/>
                <a:gd name="connsiteY0" fmla="*/ 269335 h 269335"/>
                <a:gd name="connsiteX1" fmla="*/ 172528 w 1492370"/>
                <a:gd name="connsiteY1" fmla="*/ 243457 h 269335"/>
                <a:gd name="connsiteX2" fmla="*/ 327804 w 1492370"/>
                <a:gd name="connsiteY2" fmla="*/ 27796 h 269335"/>
                <a:gd name="connsiteX3" fmla="*/ 569344 w 1492370"/>
                <a:gd name="connsiteY3" fmla="*/ 1917 h 269335"/>
                <a:gd name="connsiteX4" fmla="*/ 1492370 w 1492370"/>
                <a:gd name="connsiteY4" fmla="*/ 1917 h 269335"/>
                <a:gd name="connsiteX0" fmla="*/ 0 w 1552755"/>
                <a:gd name="connsiteY0" fmla="*/ 276044 h 276044"/>
                <a:gd name="connsiteX1" fmla="*/ 172528 w 1552755"/>
                <a:gd name="connsiteY1" fmla="*/ 250166 h 276044"/>
                <a:gd name="connsiteX2" fmla="*/ 327804 w 1552755"/>
                <a:gd name="connsiteY2" fmla="*/ 34505 h 276044"/>
                <a:gd name="connsiteX3" fmla="*/ 569344 w 1552755"/>
                <a:gd name="connsiteY3" fmla="*/ 8626 h 276044"/>
                <a:gd name="connsiteX4" fmla="*/ 1552755 w 1552755"/>
                <a:gd name="connsiteY4" fmla="*/ 0 h 276044"/>
                <a:gd name="connsiteX0" fmla="*/ 0 w 602566"/>
                <a:gd name="connsiteY0" fmla="*/ 268105 h 268105"/>
                <a:gd name="connsiteX1" fmla="*/ 172528 w 602566"/>
                <a:gd name="connsiteY1" fmla="*/ 242227 h 268105"/>
                <a:gd name="connsiteX2" fmla="*/ 327804 w 602566"/>
                <a:gd name="connsiteY2" fmla="*/ 26566 h 268105"/>
                <a:gd name="connsiteX3" fmla="*/ 569344 w 602566"/>
                <a:gd name="connsiteY3" fmla="*/ 687 h 268105"/>
                <a:gd name="connsiteX4" fmla="*/ 552091 w 602566"/>
                <a:gd name="connsiteY4" fmla="*/ 17940 h 268105"/>
                <a:gd name="connsiteX0" fmla="*/ 0 w 602566"/>
                <a:gd name="connsiteY0" fmla="*/ 267989 h 267989"/>
                <a:gd name="connsiteX1" fmla="*/ 172528 w 602566"/>
                <a:gd name="connsiteY1" fmla="*/ 242111 h 267989"/>
                <a:gd name="connsiteX2" fmla="*/ 234005 w 602566"/>
                <a:gd name="connsiteY2" fmla="*/ 148653 h 267989"/>
                <a:gd name="connsiteX3" fmla="*/ 327804 w 602566"/>
                <a:gd name="connsiteY3" fmla="*/ 26450 h 267989"/>
                <a:gd name="connsiteX4" fmla="*/ 569344 w 602566"/>
                <a:gd name="connsiteY4" fmla="*/ 571 h 267989"/>
                <a:gd name="connsiteX5" fmla="*/ 552091 w 602566"/>
                <a:gd name="connsiteY5" fmla="*/ 17824 h 267989"/>
                <a:gd name="connsiteX0" fmla="*/ 0 w 602566"/>
                <a:gd name="connsiteY0" fmla="*/ 267989 h 267989"/>
                <a:gd name="connsiteX1" fmla="*/ 172528 w 602566"/>
                <a:gd name="connsiteY1" fmla="*/ 242111 h 267989"/>
                <a:gd name="connsiteX2" fmla="*/ 234005 w 602566"/>
                <a:gd name="connsiteY2" fmla="*/ 148653 h 267989"/>
                <a:gd name="connsiteX3" fmla="*/ 327804 w 602566"/>
                <a:gd name="connsiteY3" fmla="*/ 26450 h 267989"/>
                <a:gd name="connsiteX4" fmla="*/ 569344 w 602566"/>
                <a:gd name="connsiteY4" fmla="*/ 571 h 267989"/>
                <a:gd name="connsiteX5" fmla="*/ 552091 w 602566"/>
                <a:gd name="connsiteY5" fmla="*/ 17824 h 267989"/>
                <a:gd name="connsiteX0" fmla="*/ 0 w 602566"/>
                <a:gd name="connsiteY0" fmla="*/ 267989 h 267989"/>
                <a:gd name="connsiteX1" fmla="*/ 172528 w 602566"/>
                <a:gd name="connsiteY1" fmla="*/ 242111 h 267989"/>
                <a:gd name="connsiteX2" fmla="*/ 234005 w 602566"/>
                <a:gd name="connsiteY2" fmla="*/ 148653 h 267989"/>
                <a:gd name="connsiteX3" fmla="*/ 327804 w 602566"/>
                <a:gd name="connsiteY3" fmla="*/ 26450 h 267989"/>
                <a:gd name="connsiteX4" fmla="*/ 569344 w 602566"/>
                <a:gd name="connsiteY4" fmla="*/ 571 h 267989"/>
                <a:gd name="connsiteX5" fmla="*/ 552091 w 602566"/>
                <a:gd name="connsiteY5" fmla="*/ 17824 h 267989"/>
                <a:gd name="connsiteX0" fmla="*/ 0 w 602566"/>
                <a:gd name="connsiteY0" fmla="*/ 267989 h 281596"/>
                <a:gd name="connsiteX1" fmla="*/ 146649 w 602566"/>
                <a:gd name="connsiteY1" fmla="*/ 276537 h 281596"/>
                <a:gd name="connsiteX2" fmla="*/ 234005 w 602566"/>
                <a:gd name="connsiteY2" fmla="*/ 148653 h 281596"/>
                <a:gd name="connsiteX3" fmla="*/ 327804 w 602566"/>
                <a:gd name="connsiteY3" fmla="*/ 26450 h 281596"/>
                <a:gd name="connsiteX4" fmla="*/ 569344 w 602566"/>
                <a:gd name="connsiteY4" fmla="*/ 571 h 281596"/>
                <a:gd name="connsiteX5" fmla="*/ 552091 w 602566"/>
                <a:gd name="connsiteY5" fmla="*/ 17824 h 281596"/>
                <a:gd name="connsiteX0" fmla="*/ 0 w 602566"/>
                <a:gd name="connsiteY0" fmla="*/ 267989 h 267989"/>
                <a:gd name="connsiteX1" fmla="*/ 120769 w 602566"/>
                <a:gd name="connsiteY1" fmla="*/ 259324 h 267989"/>
                <a:gd name="connsiteX2" fmla="*/ 234005 w 602566"/>
                <a:gd name="connsiteY2" fmla="*/ 148653 h 267989"/>
                <a:gd name="connsiteX3" fmla="*/ 327804 w 602566"/>
                <a:gd name="connsiteY3" fmla="*/ 26450 h 267989"/>
                <a:gd name="connsiteX4" fmla="*/ 569344 w 602566"/>
                <a:gd name="connsiteY4" fmla="*/ 571 h 267989"/>
                <a:gd name="connsiteX5" fmla="*/ 552091 w 602566"/>
                <a:gd name="connsiteY5" fmla="*/ 17824 h 267989"/>
                <a:gd name="connsiteX0" fmla="*/ 0 w 602566"/>
                <a:gd name="connsiteY0" fmla="*/ 267989 h 267989"/>
                <a:gd name="connsiteX1" fmla="*/ 120769 w 602566"/>
                <a:gd name="connsiteY1" fmla="*/ 259324 h 267989"/>
                <a:gd name="connsiteX2" fmla="*/ 234005 w 602566"/>
                <a:gd name="connsiteY2" fmla="*/ 148653 h 267989"/>
                <a:gd name="connsiteX3" fmla="*/ 327804 w 602566"/>
                <a:gd name="connsiteY3" fmla="*/ 26450 h 267989"/>
                <a:gd name="connsiteX4" fmla="*/ 569344 w 602566"/>
                <a:gd name="connsiteY4" fmla="*/ 571 h 267989"/>
                <a:gd name="connsiteX5" fmla="*/ 552091 w 602566"/>
                <a:gd name="connsiteY5" fmla="*/ 17824 h 267989"/>
                <a:gd name="connsiteX0" fmla="*/ 0 w 602566"/>
                <a:gd name="connsiteY0" fmla="*/ 267989 h 267989"/>
                <a:gd name="connsiteX1" fmla="*/ 120769 w 602566"/>
                <a:gd name="connsiteY1" fmla="*/ 259324 h 267989"/>
                <a:gd name="connsiteX2" fmla="*/ 234005 w 602566"/>
                <a:gd name="connsiteY2" fmla="*/ 148653 h 267989"/>
                <a:gd name="connsiteX3" fmla="*/ 327804 w 602566"/>
                <a:gd name="connsiteY3" fmla="*/ 26450 h 267989"/>
                <a:gd name="connsiteX4" fmla="*/ 569344 w 602566"/>
                <a:gd name="connsiteY4" fmla="*/ 571 h 267989"/>
                <a:gd name="connsiteX5" fmla="*/ 552091 w 602566"/>
                <a:gd name="connsiteY5" fmla="*/ 17824 h 267989"/>
                <a:gd name="connsiteX0" fmla="*/ 0 w 1025260"/>
                <a:gd name="connsiteY0" fmla="*/ 276596 h 276596"/>
                <a:gd name="connsiteX1" fmla="*/ 543463 w 1025260"/>
                <a:gd name="connsiteY1" fmla="*/ 259324 h 276596"/>
                <a:gd name="connsiteX2" fmla="*/ 656699 w 1025260"/>
                <a:gd name="connsiteY2" fmla="*/ 148653 h 276596"/>
                <a:gd name="connsiteX3" fmla="*/ 750498 w 1025260"/>
                <a:gd name="connsiteY3" fmla="*/ 26450 h 276596"/>
                <a:gd name="connsiteX4" fmla="*/ 992038 w 1025260"/>
                <a:gd name="connsiteY4" fmla="*/ 571 h 276596"/>
                <a:gd name="connsiteX5" fmla="*/ 974785 w 1025260"/>
                <a:gd name="connsiteY5" fmla="*/ 17824 h 276596"/>
                <a:gd name="connsiteX0" fmla="*/ 0 w 1025260"/>
                <a:gd name="connsiteY0" fmla="*/ 276596 h 279384"/>
                <a:gd name="connsiteX1" fmla="*/ 319176 w 1025260"/>
                <a:gd name="connsiteY1" fmla="*/ 272234 h 279384"/>
                <a:gd name="connsiteX2" fmla="*/ 656699 w 1025260"/>
                <a:gd name="connsiteY2" fmla="*/ 148653 h 279384"/>
                <a:gd name="connsiteX3" fmla="*/ 750498 w 1025260"/>
                <a:gd name="connsiteY3" fmla="*/ 26450 h 279384"/>
                <a:gd name="connsiteX4" fmla="*/ 992038 w 1025260"/>
                <a:gd name="connsiteY4" fmla="*/ 571 h 279384"/>
                <a:gd name="connsiteX5" fmla="*/ 974785 w 1025260"/>
                <a:gd name="connsiteY5" fmla="*/ 17824 h 279384"/>
                <a:gd name="connsiteX0" fmla="*/ 0 w 1025260"/>
                <a:gd name="connsiteY0" fmla="*/ 276596 h 276596"/>
                <a:gd name="connsiteX1" fmla="*/ 319176 w 1025260"/>
                <a:gd name="connsiteY1" fmla="*/ 272234 h 276596"/>
                <a:gd name="connsiteX2" fmla="*/ 656699 w 1025260"/>
                <a:gd name="connsiteY2" fmla="*/ 148653 h 276596"/>
                <a:gd name="connsiteX3" fmla="*/ 750498 w 1025260"/>
                <a:gd name="connsiteY3" fmla="*/ 26450 h 276596"/>
                <a:gd name="connsiteX4" fmla="*/ 992038 w 1025260"/>
                <a:gd name="connsiteY4" fmla="*/ 571 h 276596"/>
                <a:gd name="connsiteX5" fmla="*/ 974785 w 1025260"/>
                <a:gd name="connsiteY5" fmla="*/ 17824 h 276596"/>
                <a:gd name="connsiteX0" fmla="*/ 0 w 1025260"/>
                <a:gd name="connsiteY0" fmla="*/ 276596 h 276596"/>
                <a:gd name="connsiteX1" fmla="*/ 319176 w 1025260"/>
                <a:gd name="connsiteY1" fmla="*/ 259324 h 276596"/>
                <a:gd name="connsiteX2" fmla="*/ 656699 w 1025260"/>
                <a:gd name="connsiteY2" fmla="*/ 148653 h 276596"/>
                <a:gd name="connsiteX3" fmla="*/ 750498 w 1025260"/>
                <a:gd name="connsiteY3" fmla="*/ 26450 h 276596"/>
                <a:gd name="connsiteX4" fmla="*/ 992038 w 1025260"/>
                <a:gd name="connsiteY4" fmla="*/ 571 h 276596"/>
                <a:gd name="connsiteX5" fmla="*/ 974785 w 1025260"/>
                <a:gd name="connsiteY5" fmla="*/ 17824 h 276596"/>
                <a:gd name="connsiteX0" fmla="*/ 0 w 1025260"/>
                <a:gd name="connsiteY0" fmla="*/ 276596 h 276596"/>
                <a:gd name="connsiteX1" fmla="*/ 319176 w 1025260"/>
                <a:gd name="connsiteY1" fmla="*/ 259324 h 276596"/>
                <a:gd name="connsiteX2" fmla="*/ 656699 w 1025260"/>
                <a:gd name="connsiteY2" fmla="*/ 148653 h 276596"/>
                <a:gd name="connsiteX3" fmla="*/ 750498 w 1025260"/>
                <a:gd name="connsiteY3" fmla="*/ 26450 h 276596"/>
                <a:gd name="connsiteX4" fmla="*/ 992038 w 1025260"/>
                <a:gd name="connsiteY4" fmla="*/ 571 h 276596"/>
                <a:gd name="connsiteX5" fmla="*/ 974785 w 1025260"/>
                <a:gd name="connsiteY5" fmla="*/ 17824 h 276596"/>
                <a:gd name="connsiteX0" fmla="*/ 0 w 878611"/>
                <a:gd name="connsiteY0" fmla="*/ 263686 h 265570"/>
                <a:gd name="connsiteX1" fmla="*/ 172527 w 878611"/>
                <a:gd name="connsiteY1" fmla="*/ 259324 h 265570"/>
                <a:gd name="connsiteX2" fmla="*/ 510050 w 878611"/>
                <a:gd name="connsiteY2" fmla="*/ 148653 h 265570"/>
                <a:gd name="connsiteX3" fmla="*/ 603849 w 878611"/>
                <a:gd name="connsiteY3" fmla="*/ 26450 h 265570"/>
                <a:gd name="connsiteX4" fmla="*/ 845389 w 878611"/>
                <a:gd name="connsiteY4" fmla="*/ 571 h 265570"/>
                <a:gd name="connsiteX5" fmla="*/ 828136 w 878611"/>
                <a:gd name="connsiteY5" fmla="*/ 17824 h 265570"/>
                <a:gd name="connsiteX0" fmla="*/ 0 w 878611"/>
                <a:gd name="connsiteY0" fmla="*/ 263686 h 263686"/>
                <a:gd name="connsiteX1" fmla="*/ 172527 w 878611"/>
                <a:gd name="connsiteY1" fmla="*/ 259324 h 263686"/>
                <a:gd name="connsiteX2" fmla="*/ 510050 w 878611"/>
                <a:gd name="connsiteY2" fmla="*/ 148653 h 263686"/>
                <a:gd name="connsiteX3" fmla="*/ 603849 w 878611"/>
                <a:gd name="connsiteY3" fmla="*/ 26450 h 263686"/>
                <a:gd name="connsiteX4" fmla="*/ 845389 w 878611"/>
                <a:gd name="connsiteY4" fmla="*/ 571 h 263686"/>
                <a:gd name="connsiteX5" fmla="*/ 828136 w 878611"/>
                <a:gd name="connsiteY5" fmla="*/ 17824 h 263686"/>
                <a:gd name="connsiteX0" fmla="*/ 0 w 1051140"/>
                <a:gd name="connsiteY0" fmla="*/ 272293 h 272293"/>
                <a:gd name="connsiteX1" fmla="*/ 345056 w 1051140"/>
                <a:gd name="connsiteY1" fmla="*/ 259324 h 272293"/>
                <a:gd name="connsiteX2" fmla="*/ 682579 w 1051140"/>
                <a:gd name="connsiteY2" fmla="*/ 148653 h 272293"/>
                <a:gd name="connsiteX3" fmla="*/ 776378 w 1051140"/>
                <a:gd name="connsiteY3" fmla="*/ 26450 h 272293"/>
                <a:gd name="connsiteX4" fmla="*/ 1017918 w 1051140"/>
                <a:gd name="connsiteY4" fmla="*/ 571 h 272293"/>
                <a:gd name="connsiteX5" fmla="*/ 1000665 w 1051140"/>
                <a:gd name="connsiteY5" fmla="*/ 17824 h 272293"/>
                <a:gd name="connsiteX0" fmla="*/ 0 w 1051140"/>
                <a:gd name="connsiteY0" fmla="*/ 272293 h 272293"/>
                <a:gd name="connsiteX1" fmla="*/ 345056 w 1051140"/>
                <a:gd name="connsiteY1" fmla="*/ 259324 h 272293"/>
                <a:gd name="connsiteX2" fmla="*/ 682579 w 1051140"/>
                <a:gd name="connsiteY2" fmla="*/ 148653 h 272293"/>
                <a:gd name="connsiteX3" fmla="*/ 776378 w 1051140"/>
                <a:gd name="connsiteY3" fmla="*/ 26450 h 272293"/>
                <a:gd name="connsiteX4" fmla="*/ 1017918 w 1051140"/>
                <a:gd name="connsiteY4" fmla="*/ 571 h 272293"/>
                <a:gd name="connsiteX5" fmla="*/ 1000665 w 1051140"/>
                <a:gd name="connsiteY5" fmla="*/ 17824 h 272293"/>
                <a:gd name="connsiteX0" fmla="*/ 0 w 1051140"/>
                <a:gd name="connsiteY0" fmla="*/ 272293 h 272293"/>
                <a:gd name="connsiteX1" fmla="*/ 345056 w 1051140"/>
                <a:gd name="connsiteY1" fmla="*/ 259324 h 272293"/>
                <a:gd name="connsiteX2" fmla="*/ 682579 w 1051140"/>
                <a:gd name="connsiteY2" fmla="*/ 148653 h 272293"/>
                <a:gd name="connsiteX3" fmla="*/ 776378 w 1051140"/>
                <a:gd name="connsiteY3" fmla="*/ 26450 h 272293"/>
                <a:gd name="connsiteX4" fmla="*/ 1017918 w 1051140"/>
                <a:gd name="connsiteY4" fmla="*/ 571 h 272293"/>
                <a:gd name="connsiteX5" fmla="*/ 1000665 w 1051140"/>
                <a:gd name="connsiteY5" fmla="*/ 17824 h 272293"/>
                <a:gd name="connsiteX0" fmla="*/ 0 w 1051140"/>
                <a:gd name="connsiteY0" fmla="*/ 272293 h 272293"/>
                <a:gd name="connsiteX1" fmla="*/ 345056 w 1051140"/>
                <a:gd name="connsiteY1" fmla="*/ 259324 h 272293"/>
                <a:gd name="connsiteX2" fmla="*/ 682579 w 1051140"/>
                <a:gd name="connsiteY2" fmla="*/ 148653 h 272293"/>
                <a:gd name="connsiteX3" fmla="*/ 776378 w 1051140"/>
                <a:gd name="connsiteY3" fmla="*/ 26450 h 272293"/>
                <a:gd name="connsiteX4" fmla="*/ 1017918 w 1051140"/>
                <a:gd name="connsiteY4" fmla="*/ 571 h 272293"/>
                <a:gd name="connsiteX5" fmla="*/ 1000665 w 1051140"/>
                <a:gd name="connsiteY5" fmla="*/ 17824 h 272293"/>
                <a:gd name="connsiteX0" fmla="*/ 0 w 2081964"/>
                <a:gd name="connsiteY0" fmla="*/ 272194 h 272194"/>
                <a:gd name="connsiteX1" fmla="*/ 345056 w 2081964"/>
                <a:gd name="connsiteY1" fmla="*/ 259225 h 272194"/>
                <a:gd name="connsiteX2" fmla="*/ 682579 w 2081964"/>
                <a:gd name="connsiteY2" fmla="*/ 148554 h 272194"/>
                <a:gd name="connsiteX3" fmla="*/ 776378 w 2081964"/>
                <a:gd name="connsiteY3" fmla="*/ 26351 h 272194"/>
                <a:gd name="connsiteX4" fmla="*/ 1017918 w 2081964"/>
                <a:gd name="connsiteY4" fmla="*/ 472 h 272194"/>
                <a:gd name="connsiteX5" fmla="*/ 2081964 w 2081964"/>
                <a:gd name="connsiteY5" fmla="*/ 22841 h 272194"/>
                <a:gd name="connsiteX0" fmla="*/ 0 w 2081964"/>
                <a:gd name="connsiteY0" fmla="*/ 272194 h 272194"/>
                <a:gd name="connsiteX1" fmla="*/ 345056 w 2081964"/>
                <a:gd name="connsiteY1" fmla="*/ 259225 h 272194"/>
                <a:gd name="connsiteX2" fmla="*/ 682579 w 2081964"/>
                <a:gd name="connsiteY2" fmla="*/ 148554 h 272194"/>
                <a:gd name="connsiteX3" fmla="*/ 946930 w 2081964"/>
                <a:gd name="connsiteY3" fmla="*/ 42979 h 272194"/>
                <a:gd name="connsiteX4" fmla="*/ 1017918 w 2081964"/>
                <a:gd name="connsiteY4" fmla="*/ 472 h 272194"/>
                <a:gd name="connsiteX5" fmla="*/ 2081964 w 2081964"/>
                <a:gd name="connsiteY5" fmla="*/ 22841 h 272194"/>
                <a:gd name="connsiteX0" fmla="*/ 0 w 2081964"/>
                <a:gd name="connsiteY0" fmla="*/ 272194 h 272194"/>
                <a:gd name="connsiteX1" fmla="*/ 345056 w 2081964"/>
                <a:gd name="connsiteY1" fmla="*/ 259225 h 272194"/>
                <a:gd name="connsiteX2" fmla="*/ 682579 w 2081964"/>
                <a:gd name="connsiteY2" fmla="*/ 148554 h 272194"/>
                <a:gd name="connsiteX3" fmla="*/ 946930 w 2081964"/>
                <a:gd name="connsiteY3" fmla="*/ 42979 h 272194"/>
                <a:gd name="connsiteX4" fmla="*/ 1017918 w 2081964"/>
                <a:gd name="connsiteY4" fmla="*/ 472 h 272194"/>
                <a:gd name="connsiteX5" fmla="*/ 2081964 w 2081964"/>
                <a:gd name="connsiteY5" fmla="*/ 22841 h 272194"/>
                <a:gd name="connsiteX0" fmla="*/ 0 w 2081964"/>
                <a:gd name="connsiteY0" fmla="*/ 272194 h 272194"/>
                <a:gd name="connsiteX1" fmla="*/ 345056 w 2081964"/>
                <a:gd name="connsiteY1" fmla="*/ 259225 h 272194"/>
                <a:gd name="connsiteX2" fmla="*/ 682579 w 2081964"/>
                <a:gd name="connsiteY2" fmla="*/ 148554 h 272194"/>
                <a:gd name="connsiteX3" fmla="*/ 946930 w 2081964"/>
                <a:gd name="connsiteY3" fmla="*/ 42979 h 272194"/>
                <a:gd name="connsiteX4" fmla="*/ 1017918 w 2081964"/>
                <a:gd name="connsiteY4" fmla="*/ 472 h 272194"/>
                <a:gd name="connsiteX5" fmla="*/ 2081964 w 2081964"/>
                <a:gd name="connsiteY5" fmla="*/ 22841 h 272194"/>
                <a:gd name="connsiteX0" fmla="*/ 0 w 2081964"/>
                <a:gd name="connsiteY0" fmla="*/ 249353 h 249353"/>
                <a:gd name="connsiteX1" fmla="*/ 345056 w 2081964"/>
                <a:gd name="connsiteY1" fmla="*/ 236384 h 249353"/>
                <a:gd name="connsiteX2" fmla="*/ 682579 w 2081964"/>
                <a:gd name="connsiteY2" fmla="*/ 125713 h 249353"/>
                <a:gd name="connsiteX3" fmla="*/ 946930 w 2081964"/>
                <a:gd name="connsiteY3" fmla="*/ 20138 h 249353"/>
                <a:gd name="connsiteX4" fmla="*/ 2081964 w 2081964"/>
                <a:gd name="connsiteY4" fmla="*/ 0 h 249353"/>
                <a:gd name="connsiteX0" fmla="*/ 0 w 1553253"/>
                <a:gd name="connsiteY0" fmla="*/ 243597 h 243597"/>
                <a:gd name="connsiteX1" fmla="*/ 345056 w 1553253"/>
                <a:gd name="connsiteY1" fmla="*/ 230628 h 243597"/>
                <a:gd name="connsiteX2" fmla="*/ 682579 w 1553253"/>
                <a:gd name="connsiteY2" fmla="*/ 119957 h 243597"/>
                <a:gd name="connsiteX3" fmla="*/ 946930 w 1553253"/>
                <a:gd name="connsiteY3" fmla="*/ 14382 h 243597"/>
                <a:gd name="connsiteX4" fmla="*/ 1553253 w 1553253"/>
                <a:gd name="connsiteY4" fmla="*/ 0 h 243597"/>
                <a:gd name="connsiteX0" fmla="*/ 0 w 1553253"/>
                <a:gd name="connsiteY0" fmla="*/ 243881 h 243881"/>
                <a:gd name="connsiteX1" fmla="*/ 345056 w 1553253"/>
                <a:gd name="connsiteY1" fmla="*/ 230912 h 243881"/>
                <a:gd name="connsiteX2" fmla="*/ 682579 w 1553253"/>
                <a:gd name="connsiteY2" fmla="*/ 120241 h 243881"/>
                <a:gd name="connsiteX3" fmla="*/ 946930 w 1553253"/>
                <a:gd name="connsiteY3" fmla="*/ 14666 h 243881"/>
                <a:gd name="connsiteX4" fmla="*/ 1553253 w 1553253"/>
                <a:gd name="connsiteY4" fmla="*/ 284 h 243881"/>
                <a:gd name="connsiteX0" fmla="*/ 0 w 1553253"/>
                <a:gd name="connsiteY0" fmla="*/ 243597 h 243597"/>
                <a:gd name="connsiteX1" fmla="*/ 345056 w 1553253"/>
                <a:gd name="connsiteY1" fmla="*/ 230628 h 243597"/>
                <a:gd name="connsiteX2" fmla="*/ 682579 w 1553253"/>
                <a:gd name="connsiteY2" fmla="*/ 119957 h 243597"/>
                <a:gd name="connsiteX3" fmla="*/ 946930 w 1553253"/>
                <a:gd name="connsiteY3" fmla="*/ 14382 h 243597"/>
                <a:gd name="connsiteX4" fmla="*/ 1553253 w 1553253"/>
                <a:gd name="connsiteY4" fmla="*/ 0 h 243597"/>
                <a:gd name="connsiteX0" fmla="*/ 0 w 1553253"/>
                <a:gd name="connsiteY0" fmla="*/ 243597 h 243597"/>
                <a:gd name="connsiteX1" fmla="*/ 345056 w 1553253"/>
                <a:gd name="connsiteY1" fmla="*/ 230628 h 243597"/>
                <a:gd name="connsiteX2" fmla="*/ 682579 w 1553253"/>
                <a:gd name="connsiteY2" fmla="*/ 119957 h 243597"/>
                <a:gd name="connsiteX3" fmla="*/ 946930 w 1553253"/>
                <a:gd name="connsiteY3" fmla="*/ 14382 h 243597"/>
                <a:gd name="connsiteX4" fmla="*/ 1553253 w 1553253"/>
                <a:gd name="connsiteY4" fmla="*/ 0 h 243597"/>
                <a:gd name="connsiteX0" fmla="*/ 0 w 1553253"/>
                <a:gd name="connsiteY0" fmla="*/ 235283 h 236938"/>
                <a:gd name="connsiteX1" fmla="*/ 345056 w 1553253"/>
                <a:gd name="connsiteY1" fmla="*/ 230628 h 236938"/>
                <a:gd name="connsiteX2" fmla="*/ 682579 w 1553253"/>
                <a:gd name="connsiteY2" fmla="*/ 119957 h 236938"/>
                <a:gd name="connsiteX3" fmla="*/ 946930 w 1553253"/>
                <a:gd name="connsiteY3" fmla="*/ 14382 h 236938"/>
                <a:gd name="connsiteX4" fmla="*/ 1553253 w 1553253"/>
                <a:gd name="connsiteY4" fmla="*/ 0 h 236938"/>
                <a:gd name="connsiteX0" fmla="*/ 0 w 1768148"/>
                <a:gd name="connsiteY0" fmla="*/ 261505 h 261505"/>
                <a:gd name="connsiteX1" fmla="*/ 559951 w 1768148"/>
                <a:gd name="connsiteY1" fmla="*/ 230628 h 261505"/>
                <a:gd name="connsiteX2" fmla="*/ 897474 w 1768148"/>
                <a:gd name="connsiteY2" fmla="*/ 119957 h 261505"/>
                <a:gd name="connsiteX3" fmla="*/ 1161825 w 1768148"/>
                <a:gd name="connsiteY3" fmla="*/ 14382 h 261505"/>
                <a:gd name="connsiteX4" fmla="*/ 1768148 w 1768148"/>
                <a:gd name="connsiteY4" fmla="*/ 0 h 261505"/>
                <a:gd name="connsiteX0" fmla="*/ 0 w 1768148"/>
                <a:gd name="connsiteY0" fmla="*/ 261505 h 261505"/>
                <a:gd name="connsiteX1" fmla="*/ 559951 w 1768148"/>
                <a:gd name="connsiteY1" fmla="*/ 230628 h 261505"/>
                <a:gd name="connsiteX2" fmla="*/ 897474 w 1768148"/>
                <a:gd name="connsiteY2" fmla="*/ 119957 h 261505"/>
                <a:gd name="connsiteX3" fmla="*/ 1161825 w 1768148"/>
                <a:gd name="connsiteY3" fmla="*/ 14382 h 261505"/>
                <a:gd name="connsiteX4" fmla="*/ 1768148 w 1768148"/>
                <a:gd name="connsiteY4" fmla="*/ 0 h 261505"/>
                <a:gd name="connsiteX0" fmla="*/ 0 w 1768148"/>
                <a:gd name="connsiteY0" fmla="*/ 261505 h 261505"/>
                <a:gd name="connsiteX1" fmla="*/ 559951 w 1768148"/>
                <a:gd name="connsiteY1" fmla="*/ 230628 h 261505"/>
                <a:gd name="connsiteX2" fmla="*/ 897474 w 1768148"/>
                <a:gd name="connsiteY2" fmla="*/ 119957 h 261505"/>
                <a:gd name="connsiteX3" fmla="*/ 1161825 w 1768148"/>
                <a:gd name="connsiteY3" fmla="*/ 14382 h 261505"/>
                <a:gd name="connsiteX4" fmla="*/ 1768148 w 1768148"/>
                <a:gd name="connsiteY4" fmla="*/ 0 h 261505"/>
                <a:gd name="connsiteX0" fmla="*/ 0 w 1768148"/>
                <a:gd name="connsiteY0" fmla="*/ 261505 h 261505"/>
                <a:gd name="connsiteX1" fmla="*/ 580417 w 1768148"/>
                <a:gd name="connsiteY1" fmla="*/ 237663 h 261505"/>
                <a:gd name="connsiteX2" fmla="*/ 897474 w 1768148"/>
                <a:gd name="connsiteY2" fmla="*/ 119957 h 261505"/>
                <a:gd name="connsiteX3" fmla="*/ 1161825 w 1768148"/>
                <a:gd name="connsiteY3" fmla="*/ 14382 h 261505"/>
                <a:gd name="connsiteX4" fmla="*/ 1768148 w 1768148"/>
                <a:gd name="connsiteY4" fmla="*/ 0 h 261505"/>
                <a:gd name="connsiteX0" fmla="*/ 0 w 1768148"/>
                <a:gd name="connsiteY0" fmla="*/ 261505 h 261505"/>
                <a:gd name="connsiteX1" fmla="*/ 580417 w 1768148"/>
                <a:gd name="connsiteY1" fmla="*/ 237663 h 261505"/>
                <a:gd name="connsiteX2" fmla="*/ 897474 w 1768148"/>
                <a:gd name="connsiteY2" fmla="*/ 119957 h 261505"/>
                <a:gd name="connsiteX3" fmla="*/ 1161825 w 1768148"/>
                <a:gd name="connsiteY3" fmla="*/ 14382 h 261505"/>
                <a:gd name="connsiteX4" fmla="*/ 1768148 w 1768148"/>
                <a:gd name="connsiteY4" fmla="*/ 0 h 261505"/>
                <a:gd name="connsiteX0" fmla="*/ 0 w 1768148"/>
                <a:gd name="connsiteY0" fmla="*/ 261505 h 261505"/>
                <a:gd name="connsiteX1" fmla="*/ 573595 w 1768148"/>
                <a:gd name="connsiteY1" fmla="*/ 230628 h 261505"/>
                <a:gd name="connsiteX2" fmla="*/ 897474 w 1768148"/>
                <a:gd name="connsiteY2" fmla="*/ 119957 h 261505"/>
                <a:gd name="connsiteX3" fmla="*/ 1161825 w 1768148"/>
                <a:gd name="connsiteY3" fmla="*/ 14382 h 261505"/>
                <a:gd name="connsiteX4" fmla="*/ 1768148 w 1768148"/>
                <a:gd name="connsiteY4" fmla="*/ 0 h 261505"/>
                <a:gd name="connsiteX0" fmla="*/ 0 w 1553252"/>
                <a:gd name="connsiteY0" fmla="*/ 237841 h 240902"/>
                <a:gd name="connsiteX1" fmla="*/ 358699 w 1553252"/>
                <a:gd name="connsiteY1" fmla="*/ 230628 h 240902"/>
                <a:gd name="connsiteX2" fmla="*/ 682578 w 1553252"/>
                <a:gd name="connsiteY2" fmla="*/ 119957 h 240902"/>
                <a:gd name="connsiteX3" fmla="*/ 946929 w 1553252"/>
                <a:gd name="connsiteY3" fmla="*/ 14382 h 240902"/>
                <a:gd name="connsiteX4" fmla="*/ 1553252 w 1553252"/>
                <a:gd name="connsiteY4" fmla="*/ 0 h 240902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8452 w 1553252"/>
                <a:gd name="connsiteY1" fmla="*/ 22345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8452 w 1553252"/>
                <a:gd name="connsiteY1" fmla="*/ 22345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8452 w 1553252"/>
                <a:gd name="connsiteY1" fmla="*/ 223456 h 237841"/>
                <a:gd name="connsiteX2" fmla="*/ 682578 w 1553252"/>
                <a:gd name="connsiteY2" fmla="*/ 119957 h 237841"/>
                <a:gd name="connsiteX3" fmla="*/ 946929 w 1553252"/>
                <a:gd name="connsiteY3" fmla="*/ 11127 h 237841"/>
                <a:gd name="connsiteX4" fmla="*/ 1553252 w 1553252"/>
                <a:gd name="connsiteY4" fmla="*/ 0 h 237841"/>
                <a:gd name="connsiteX0" fmla="*/ 0 w 1397811"/>
                <a:gd name="connsiteY0" fmla="*/ 238793 h 238793"/>
                <a:gd name="connsiteX1" fmla="*/ 438452 w 1397811"/>
                <a:gd name="connsiteY1" fmla="*/ 224408 h 238793"/>
                <a:gd name="connsiteX2" fmla="*/ 682578 w 1397811"/>
                <a:gd name="connsiteY2" fmla="*/ 120909 h 238793"/>
                <a:gd name="connsiteX3" fmla="*/ 946929 w 1397811"/>
                <a:gd name="connsiteY3" fmla="*/ 12079 h 238793"/>
                <a:gd name="connsiteX4" fmla="*/ 1397811 w 1397811"/>
                <a:gd name="connsiteY4" fmla="*/ 2037 h 238793"/>
                <a:gd name="connsiteX0" fmla="*/ 0 w 1397811"/>
                <a:gd name="connsiteY0" fmla="*/ 239198 h 239198"/>
                <a:gd name="connsiteX1" fmla="*/ 438452 w 1397811"/>
                <a:gd name="connsiteY1" fmla="*/ 224813 h 239198"/>
                <a:gd name="connsiteX2" fmla="*/ 682578 w 1397811"/>
                <a:gd name="connsiteY2" fmla="*/ 121314 h 239198"/>
                <a:gd name="connsiteX3" fmla="*/ 946929 w 1397811"/>
                <a:gd name="connsiteY3" fmla="*/ 12484 h 239198"/>
                <a:gd name="connsiteX4" fmla="*/ 1397811 w 1397811"/>
                <a:gd name="connsiteY4" fmla="*/ 2442 h 239198"/>
                <a:gd name="connsiteX0" fmla="*/ 0 w 1397811"/>
                <a:gd name="connsiteY0" fmla="*/ 236944 h 236944"/>
                <a:gd name="connsiteX1" fmla="*/ 438452 w 1397811"/>
                <a:gd name="connsiteY1" fmla="*/ 222559 h 236944"/>
                <a:gd name="connsiteX2" fmla="*/ 682578 w 1397811"/>
                <a:gd name="connsiteY2" fmla="*/ 119060 h 236944"/>
                <a:gd name="connsiteX3" fmla="*/ 946929 w 1397811"/>
                <a:gd name="connsiteY3" fmla="*/ 10230 h 236944"/>
                <a:gd name="connsiteX4" fmla="*/ 1397811 w 1397811"/>
                <a:gd name="connsiteY4" fmla="*/ 188 h 236944"/>
                <a:gd name="connsiteX0" fmla="*/ 0 w 1397811"/>
                <a:gd name="connsiteY0" fmla="*/ 236760 h 236760"/>
                <a:gd name="connsiteX1" fmla="*/ 438452 w 1397811"/>
                <a:gd name="connsiteY1" fmla="*/ 222375 h 236760"/>
                <a:gd name="connsiteX2" fmla="*/ 682578 w 1397811"/>
                <a:gd name="connsiteY2" fmla="*/ 118876 h 236760"/>
                <a:gd name="connsiteX3" fmla="*/ 946929 w 1397811"/>
                <a:gd name="connsiteY3" fmla="*/ 10046 h 236760"/>
                <a:gd name="connsiteX4" fmla="*/ 1397811 w 1397811"/>
                <a:gd name="connsiteY4" fmla="*/ 4 h 236760"/>
                <a:gd name="connsiteX0" fmla="*/ 0 w 1397811"/>
                <a:gd name="connsiteY0" fmla="*/ 236760 h 236760"/>
                <a:gd name="connsiteX1" fmla="*/ 438452 w 1397811"/>
                <a:gd name="connsiteY1" fmla="*/ 222375 h 236760"/>
                <a:gd name="connsiteX2" fmla="*/ 682578 w 1397811"/>
                <a:gd name="connsiteY2" fmla="*/ 118876 h 236760"/>
                <a:gd name="connsiteX3" fmla="*/ 946929 w 1397811"/>
                <a:gd name="connsiteY3" fmla="*/ 10046 h 236760"/>
                <a:gd name="connsiteX4" fmla="*/ 1397811 w 1397811"/>
                <a:gd name="connsiteY4" fmla="*/ 4 h 236760"/>
                <a:gd name="connsiteX0" fmla="*/ 0 w 1397811"/>
                <a:gd name="connsiteY0" fmla="*/ 236760 h 236760"/>
                <a:gd name="connsiteX1" fmla="*/ 438452 w 1397811"/>
                <a:gd name="connsiteY1" fmla="*/ 222375 h 236760"/>
                <a:gd name="connsiteX2" fmla="*/ 682578 w 1397811"/>
                <a:gd name="connsiteY2" fmla="*/ 118876 h 236760"/>
                <a:gd name="connsiteX3" fmla="*/ 946929 w 1397811"/>
                <a:gd name="connsiteY3" fmla="*/ 10046 h 236760"/>
                <a:gd name="connsiteX4" fmla="*/ 1397811 w 1397811"/>
                <a:gd name="connsiteY4" fmla="*/ 4 h 236760"/>
                <a:gd name="connsiteX0" fmla="*/ 0 w 1397811"/>
                <a:gd name="connsiteY0" fmla="*/ 237037 h 237037"/>
                <a:gd name="connsiteX1" fmla="*/ 438452 w 1397811"/>
                <a:gd name="connsiteY1" fmla="*/ 222652 h 237037"/>
                <a:gd name="connsiteX2" fmla="*/ 682578 w 1397811"/>
                <a:gd name="connsiteY2" fmla="*/ 119153 h 237037"/>
                <a:gd name="connsiteX3" fmla="*/ 946929 w 1397811"/>
                <a:gd name="connsiteY3" fmla="*/ 10323 h 237037"/>
                <a:gd name="connsiteX4" fmla="*/ 1397811 w 1397811"/>
                <a:gd name="connsiteY4" fmla="*/ 281 h 237037"/>
                <a:gd name="connsiteX0" fmla="*/ 0 w 1397811"/>
                <a:gd name="connsiteY0" fmla="*/ 236870 h 236870"/>
                <a:gd name="connsiteX1" fmla="*/ 438452 w 1397811"/>
                <a:gd name="connsiteY1" fmla="*/ 222485 h 236870"/>
                <a:gd name="connsiteX2" fmla="*/ 682578 w 1397811"/>
                <a:gd name="connsiteY2" fmla="*/ 118986 h 236870"/>
                <a:gd name="connsiteX3" fmla="*/ 946929 w 1397811"/>
                <a:gd name="connsiteY3" fmla="*/ 10156 h 236870"/>
                <a:gd name="connsiteX4" fmla="*/ 1397811 w 1397811"/>
                <a:gd name="connsiteY4" fmla="*/ 114 h 236870"/>
                <a:gd name="connsiteX0" fmla="*/ 0 w 1397811"/>
                <a:gd name="connsiteY0" fmla="*/ 236870 h 236870"/>
                <a:gd name="connsiteX1" fmla="*/ 438452 w 1397811"/>
                <a:gd name="connsiteY1" fmla="*/ 222485 h 236870"/>
                <a:gd name="connsiteX2" fmla="*/ 682578 w 1397811"/>
                <a:gd name="connsiteY2" fmla="*/ 118986 h 236870"/>
                <a:gd name="connsiteX3" fmla="*/ 946929 w 1397811"/>
                <a:gd name="connsiteY3" fmla="*/ 10156 h 236870"/>
                <a:gd name="connsiteX4" fmla="*/ 1397811 w 1397811"/>
                <a:gd name="connsiteY4" fmla="*/ 114 h 23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7811" h="236870">
                  <a:moveTo>
                    <a:pt x="0" y="236870"/>
                  </a:moveTo>
                  <a:cubicBezTo>
                    <a:pt x="287135" y="234887"/>
                    <a:pt x="367734" y="229090"/>
                    <a:pt x="438452" y="222485"/>
                  </a:cubicBezTo>
                  <a:cubicBezTo>
                    <a:pt x="509170" y="215880"/>
                    <a:pt x="684870" y="197580"/>
                    <a:pt x="682578" y="118986"/>
                  </a:cubicBezTo>
                  <a:cubicBezTo>
                    <a:pt x="677689" y="46875"/>
                    <a:pt x="823013" y="21831"/>
                    <a:pt x="946929" y="10156"/>
                  </a:cubicBezTo>
                  <a:cubicBezTo>
                    <a:pt x="1070845" y="-1519"/>
                    <a:pt x="1170767" y="26"/>
                    <a:pt x="1397811" y="114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5298324" y="4489910"/>
              <a:ext cx="500278" cy="540820"/>
            </a:xfrm>
            <a:custGeom>
              <a:avLst/>
              <a:gdLst>
                <a:gd name="connsiteX0" fmla="*/ 0 w 569344"/>
                <a:gd name="connsiteY0" fmla="*/ 267418 h 267418"/>
                <a:gd name="connsiteX1" fmla="*/ 181155 w 569344"/>
                <a:gd name="connsiteY1" fmla="*/ 198407 h 267418"/>
                <a:gd name="connsiteX2" fmla="*/ 301925 w 569344"/>
                <a:gd name="connsiteY2" fmla="*/ 69011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67418 h 267418"/>
                <a:gd name="connsiteX1" fmla="*/ 181155 w 569344"/>
                <a:gd name="connsiteY1" fmla="*/ 198407 h 267418"/>
                <a:gd name="connsiteX2" fmla="*/ 370936 w 569344"/>
                <a:gd name="connsiteY2" fmla="*/ 60385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67418 h 267418"/>
                <a:gd name="connsiteX1" fmla="*/ 181155 w 569344"/>
                <a:gd name="connsiteY1" fmla="*/ 232913 h 267418"/>
                <a:gd name="connsiteX2" fmla="*/ 370936 w 569344"/>
                <a:gd name="connsiteY2" fmla="*/ 60385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72395 h 272395"/>
                <a:gd name="connsiteX1" fmla="*/ 181155 w 569344"/>
                <a:gd name="connsiteY1" fmla="*/ 237890 h 272395"/>
                <a:gd name="connsiteX2" fmla="*/ 370936 w 569344"/>
                <a:gd name="connsiteY2" fmla="*/ 22230 h 272395"/>
                <a:gd name="connsiteX3" fmla="*/ 569344 w 569344"/>
                <a:gd name="connsiteY3" fmla="*/ 4977 h 272395"/>
                <a:gd name="connsiteX4" fmla="*/ 569344 w 569344"/>
                <a:gd name="connsiteY4" fmla="*/ 4977 h 272395"/>
                <a:gd name="connsiteX0" fmla="*/ 0 w 569344"/>
                <a:gd name="connsiteY0" fmla="*/ 267646 h 267646"/>
                <a:gd name="connsiteX1" fmla="*/ 181155 w 569344"/>
                <a:gd name="connsiteY1" fmla="*/ 233141 h 267646"/>
                <a:gd name="connsiteX2" fmla="*/ 327804 w 569344"/>
                <a:gd name="connsiteY2" fmla="*/ 26107 h 267646"/>
                <a:gd name="connsiteX3" fmla="*/ 569344 w 569344"/>
                <a:gd name="connsiteY3" fmla="*/ 228 h 267646"/>
                <a:gd name="connsiteX4" fmla="*/ 569344 w 569344"/>
                <a:gd name="connsiteY4" fmla="*/ 228 h 267646"/>
                <a:gd name="connsiteX0" fmla="*/ 0 w 569344"/>
                <a:gd name="connsiteY0" fmla="*/ 268104 h 268104"/>
                <a:gd name="connsiteX1" fmla="*/ 172528 w 569344"/>
                <a:gd name="connsiteY1" fmla="*/ 242226 h 268104"/>
                <a:gd name="connsiteX2" fmla="*/ 327804 w 569344"/>
                <a:gd name="connsiteY2" fmla="*/ 26565 h 268104"/>
                <a:gd name="connsiteX3" fmla="*/ 569344 w 569344"/>
                <a:gd name="connsiteY3" fmla="*/ 686 h 268104"/>
                <a:gd name="connsiteX4" fmla="*/ 569344 w 569344"/>
                <a:gd name="connsiteY4" fmla="*/ 686 h 268104"/>
                <a:gd name="connsiteX0" fmla="*/ 0 w 569344"/>
                <a:gd name="connsiteY0" fmla="*/ 268104 h 268104"/>
                <a:gd name="connsiteX1" fmla="*/ 172528 w 569344"/>
                <a:gd name="connsiteY1" fmla="*/ 242226 h 268104"/>
                <a:gd name="connsiteX2" fmla="*/ 327804 w 569344"/>
                <a:gd name="connsiteY2" fmla="*/ 26565 h 268104"/>
                <a:gd name="connsiteX3" fmla="*/ 569344 w 569344"/>
                <a:gd name="connsiteY3" fmla="*/ 686 h 268104"/>
                <a:gd name="connsiteX4" fmla="*/ 569344 w 569344"/>
                <a:gd name="connsiteY4" fmla="*/ 686 h 268104"/>
                <a:gd name="connsiteX0" fmla="*/ 0 w 897148"/>
                <a:gd name="connsiteY0" fmla="*/ 269334 h 269334"/>
                <a:gd name="connsiteX1" fmla="*/ 172528 w 897148"/>
                <a:gd name="connsiteY1" fmla="*/ 243456 h 269334"/>
                <a:gd name="connsiteX2" fmla="*/ 327804 w 897148"/>
                <a:gd name="connsiteY2" fmla="*/ 27795 h 269334"/>
                <a:gd name="connsiteX3" fmla="*/ 569344 w 897148"/>
                <a:gd name="connsiteY3" fmla="*/ 1916 h 269334"/>
                <a:gd name="connsiteX4" fmla="*/ 897148 w 897148"/>
                <a:gd name="connsiteY4" fmla="*/ 1916 h 269334"/>
                <a:gd name="connsiteX0" fmla="*/ 0 w 2078966"/>
                <a:gd name="connsiteY0" fmla="*/ 293297 h 293297"/>
                <a:gd name="connsiteX1" fmla="*/ 172528 w 2078966"/>
                <a:gd name="connsiteY1" fmla="*/ 267419 h 293297"/>
                <a:gd name="connsiteX2" fmla="*/ 327804 w 2078966"/>
                <a:gd name="connsiteY2" fmla="*/ 51758 h 293297"/>
                <a:gd name="connsiteX3" fmla="*/ 569344 w 2078966"/>
                <a:gd name="connsiteY3" fmla="*/ 25879 h 293297"/>
                <a:gd name="connsiteX4" fmla="*/ 2078966 w 2078966"/>
                <a:gd name="connsiteY4" fmla="*/ 0 h 293297"/>
                <a:gd name="connsiteX0" fmla="*/ 0 w 2078966"/>
                <a:gd name="connsiteY0" fmla="*/ 293297 h 293297"/>
                <a:gd name="connsiteX1" fmla="*/ 172528 w 2078966"/>
                <a:gd name="connsiteY1" fmla="*/ 267419 h 293297"/>
                <a:gd name="connsiteX2" fmla="*/ 327804 w 2078966"/>
                <a:gd name="connsiteY2" fmla="*/ 51758 h 293297"/>
                <a:gd name="connsiteX3" fmla="*/ 569344 w 2078966"/>
                <a:gd name="connsiteY3" fmla="*/ 25879 h 293297"/>
                <a:gd name="connsiteX4" fmla="*/ 2078966 w 2078966"/>
                <a:gd name="connsiteY4" fmla="*/ 0 h 293297"/>
                <a:gd name="connsiteX0" fmla="*/ 0 w 1949570"/>
                <a:gd name="connsiteY0" fmla="*/ 276045 h 276045"/>
                <a:gd name="connsiteX1" fmla="*/ 172528 w 1949570"/>
                <a:gd name="connsiteY1" fmla="*/ 250167 h 276045"/>
                <a:gd name="connsiteX2" fmla="*/ 327804 w 1949570"/>
                <a:gd name="connsiteY2" fmla="*/ 34506 h 276045"/>
                <a:gd name="connsiteX3" fmla="*/ 569344 w 1949570"/>
                <a:gd name="connsiteY3" fmla="*/ 8627 h 276045"/>
                <a:gd name="connsiteX4" fmla="*/ 1949570 w 1949570"/>
                <a:gd name="connsiteY4" fmla="*/ 0 h 276045"/>
                <a:gd name="connsiteX0" fmla="*/ 0 w 1949570"/>
                <a:gd name="connsiteY0" fmla="*/ 276045 h 276045"/>
                <a:gd name="connsiteX1" fmla="*/ 172528 w 1949570"/>
                <a:gd name="connsiteY1" fmla="*/ 250167 h 276045"/>
                <a:gd name="connsiteX2" fmla="*/ 327804 w 1949570"/>
                <a:gd name="connsiteY2" fmla="*/ 34506 h 276045"/>
                <a:gd name="connsiteX3" fmla="*/ 569344 w 1949570"/>
                <a:gd name="connsiteY3" fmla="*/ 8627 h 276045"/>
                <a:gd name="connsiteX4" fmla="*/ 1949570 w 1949570"/>
                <a:gd name="connsiteY4" fmla="*/ 0 h 276045"/>
                <a:gd name="connsiteX0" fmla="*/ 0 w 1794294"/>
                <a:gd name="connsiteY0" fmla="*/ 269335 h 269335"/>
                <a:gd name="connsiteX1" fmla="*/ 172528 w 1794294"/>
                <a:gd name="connsiteY1" fmla="*/ 243457 h 269335"/>
                <a:gd name="connsiteX2" fmla="*/ 327804 w 1794294"/>
                <a:gd name="connsiteY2" fmla="*/ 27796 h 269335"/>
                <a:gd name="connsiteX3" fmla="*/ 569344 w 1794294"/>
                <a:gd name="connsiteY3" fmla="*/ 1917 h 269335"/>
                <a:gd name="connsiteX4" fmla="*/ 1794294 w 1794294"/>
                <a:gd name="connsiteY4" fmla="*/ 1917 h 269335"/>
                <a:gd name="connsiteX0" fmla="*/ 0 w 1492370"/>
                <a:gd name="connsiteY0" fmla="*/ 269335 h 269335"/>
                <a:gd name="connsiteX1" fmla="*/ 172528 w 1492370"/>
                <a:gd name="connsiteY1" fmla="*/ 243457 h 269335"/>
                <a:gd name="connsiteX2" fmla="*/ 327804 w 1492370"/>
                <a:gd name="connsiteY2" fmla="*/ 27796 h 269335"/>
                <a:gd name="connsiteX3" fmla="*/ 569344 w 1492370"/>
                <a:gd name="connsiteY3" fmla="*/ 1917 h 269335"/>
                <a:gd name="connsiteX4" fmla="*/ 1492370 w 1492370"/>
                <a:gd name="connsiteY4" fmla="*/ 1917 h 269335"/>
                <a:gd name="connsiteX0" fmla="*/ 0 w 1552755"/>
                <a:gd name="connsiteY0" fmla="*/ 276044 h 276044"/>
                <a:gd name="connsiteX1" fmla="*/ 172528 w 1552755"/>
                <a:gd name="connsiteY1" fmla="*/ 250166 h 276044"/>
                <a:gd name="connsiteX2" fmla="*/ 327804 w 1552755"/>
                <a:gd name="connsiteY2" fmla="*/ 34505 h 276044"/>
                <a:gd name="connsiteX3" fmla="*/ 569344 w 1552755"/>
                <a:gd name="connsiteY3" fmla="*/ 8626 h 276044"/>
                <a:gd name="connsiteX4" fmla="*/ 1552755 w 1552755"/>
                <a:gd name="connsiteY4" fmla="*/ 0 h 276044"/>
                <a:gd name="connsiteX0" fmla="*/ 0 w 602566"/>
                <a:gd name="connsiteY0" fmla="*/ 268105 h 268105"/>
                <a:gd name="connsiteX1" fmla="*/ 172528 w 602566"/>
                <a:gd name="connsiteY1" fmla="*/ 242227 h 268105"/>
                <a:gd name="connsiteX2" fmla="*/ 327804 w 602566"/>
                <a:gd name="connsiteY2" fmla="*/ 26566 h 268105"/>
                <a:gd name="connsiteX3" fmla="*/ 569344 w 602566"/>
                <a:gd name="connsiteY3" fmla="*/ 687 h 268105"/>
                <a:gd name="connsiteX4" fmla="*/ 552091 w 602566"/>
                <a:gd name="connsiteY4" fmla="*/ 17940 h 268105"/>
                <a:gd name="connsiteX0" fmla="*/ 0 w 602566"/>
                <a:gd name="connsiteY0" fmla="*/ 267989 h 267989"/>
                <a:gd name="connsiteX1" fmla="*/ 172528 w 602566"/>
                <a:gd name="connsiteY1" fmla="*/ 242111 h 267989"/>
                <a:gd name="connsiteX2" fmla="*/ 234005 w 602566"/>
                <a:gd name="connsiteY2" fmla="*/ 148653 h 267989"/>
                <a:gd name="connsiteX3" fmla="*/ 327804 w 602566"/>
                <a:gd name="connsiteY3" fmla="*/ 26450 h 267989"/>
                <a:gd name="connsiteX4" fmla="*/ 569344 w 602566"/>
                <a:gd name="connsiteY4" fmla="*/ 571 h 267989"/>
                <a:gd name="connsiteX5" fmla="*/ 552091 w 602566"/>
                <a:gd name="connsiteY5" fmla="*/ 17824 h 267989"/>
                <a:gd name="connsiteX0" fmla="*/ 0 w 602566"/>
                <a:gd name="connsiteY0" fmla="*/ 267989 h 267989"/>
                <a:gd name="connsiteX1" fmla="*/ 172528 w 602566"/>
                <a:gd name="connsiteY1" fmla="*/ 242111 h 267989"/>
                <a:gd name="connsiteX2" fmla="*/ 234005 w 602566"/>
                <a:gd name="connsiteY2" fmla="*/ 148653 h 267989"/>
                <a:gd name="connsiteX3" fmla="*/ 327804 w 602566"/>
                <a:gd name="connsiteY3" fmla="*/ 26450 h 267989"/>
                <a:gd name="connsiteX4" fmla="*/ 569344 w 602566"/>
                <a:gd name="connsiteY4" fmla="*/ 571 h 267989"/>
                <a:gd name="connsiteX5" fmla="*/ 552091 w 602566"/>
                <a:gd name="connsiteY5" fmla="*/ 17824 h 267989"/>
                <a:gd name="connsiteX0" fmla="*/ 0 w 602566"/>
                <a:gd name="connsiteY0" fmla="*/ 267989 h 267989"/>
                <a:gd name="connsiteX1" fmla="*/ 172528 w 602566"/>
                <a:gd name="connsiteY1" fmla="*/ 242111 h 267989"/>
                <a:gd name="connsiteX2" fmla="*/ 234005 w 602566"/>
                <a:gd name="connsiteY2" fmla="*/ 148653 h 267989"/>
                <a:gd name="connsiteX3" fmla="*/ 327804 w 602566"/>
                <a:gd name="connsiteY3" fmla="*/ 26450 h 267989"/>
                <a:gd name="connsiteX4" fmla="*/ 569344 w 602566"/>
                <a:gd name="connsiteY4" fmla="*/ 571 h 267989"/>
                <a:gd name="connsiteX5" fmla="*/ 552091 w 602566"/>
                <a:gd name="connsiteY5" fmla="*/ 17824 h 267989"/>
                <a:gd name="connsiteX0" fmla="*/ 0 w 602566"/>
                <a:gd name="connsiteY0" fmla="*/ 267989 h 281596"/>
                <a:gd name="connsiteX1" fmla="*/ 146649 w 602566"/>
                <a:gd name="connsiteY1" fmla="*/ 276537 h 281596"/>
                <a:gd name="connsiteX2" fmla="*/ 234005 w 602566"/>
                <a:gd name="connsiteY2" fmla="*/ 148653 h 281596"/>
                <a:gd name="connsiteX3" fmla="*/ 327804 w 602566"/>
                <a:gd name="connsiteY3" fmla="*/ 26450 h 281596"/>
                <a:gd name="connsiteX4" fmla="*/ 569344 w 602566"/>
                <a:gd name="connsiteY4" fmla="*/ 571 h 281596"/>
                <a:gd name="connsiteX5" fmla="*/ 552091 w 602566"/>
                <a:gd name="connsiteY5" fmla="*/ 17824 h 281596"/>
                <a:gd name="connsiteX0" fmla="*/ 0 w 602566"/>
                <a:gd name="connsiteY0" fmla="*/ 267989 h 267989"/>
                <a:gd name="connsiteX1" fmla="*/ 120769 w 602566"/>
                <a:gd name="connsiteY1" fmla="*/ 259324 h 267989"/>
                <a:gd name="connsiteX2" fmla="*/ 234005 w 602566"/>
                <a:gd name="connsiteY2" fmla="*/ 148653 h 267989"/>
                <a:gd name="connsiteX3" fmla="*/ 327804 w 602566"/>
                <a:gd name="connsiteY3" fmla="*/ 26450 h 267989"/>
                <a:gd name="connsiteX4" fmla="*/ 569344 w 602566"/>
                <a:gd name="connsiteY4" fmla="*/ 571 h 267989"/>
                <a:gd name="connsiteX5" fmla="*/ 552091 w 602566"/>
                <a:gd name="connsiteY5" fmla="*/ 17824 h 267989"/>
                <a:gd name="connsiteX0" fmla="*/ 0 w 602566"/>
                <a:gd name="connsiteY0" fmla="*/ 267989 h 267989"/>
                <a:gd name="connsiteX1" fmla="*/ 120769 w 602566"/>
                <a:gd name="connsiteY1" fmla="*/ 259324 h 267989"/>
                <a:gd name="connsiteX2" fmla="*/ 234005 w 602566"/>
                <a:gd name="connsiteY2" fmla="*/ 148653 h 267989"/>
                <a:gd name="connsiteX3" fmla="*/ 327804 w 602566"/>
                <a:gd name="connsiteY3" fmla="*/ 26450 h 267989"/>
                <a:gd name="connsiteX4" fmla="*/ 569344 w 602566"/>
                <a:gd name="connsiteY4" fmla="*/ 571 h 267989"/>
                <a:gd name="connsiteX5" fmla="*/ 552091 w 602566"/>
                <a:gd name="connsiteY5" fmla="*/ 17824 h 267989"/>
                <a:gd name="connsiteX0" fmla="*/ 0 w 602566"/>
                <a:gd name="connsiteY0" fmla="*/ 267989 h 267989"/>
                <a:gd name="connsiteX1" fmla="*/ 120769 w 602566"/>
                <a:gd name="connsiteY1" fmla="*/ 259324 h 267989"/>
                <a:gd name="connsiteX2" fmla="*/ 234005 w 602566"/>
                <a:gd name="connsiteY2" fmla="*/ 148653 h 267989"/>
                <a:gd name="connsiteX3" fmla="*/ 327804 w 602566"/>
                <a:gd name="connsiteY3" fmla="*/ 26450 h 267989"/>
                <a:gd name="connsiteX4" fmla="*/ 569344 w 602566"/>
                <a:gd name="connsiteY4" fmla="*/ 571 h 267989"/>
                <a:gd name="connsiteX5" fmla="*/ 552091 w 602566"/>
                <a:gd name="connsiteY5" fmla="*/ 17824 h 267989"/>
                <a:gd name="connsiteX0" fmla="*/ 0 w 1025260"/>
                <a:gd name="connsiteY0" fmla="*/ 276596 h 276596"/>
                <a:gd name="connsiteX1" fmla="*/ 543463 w 1025260"/>
                <a:gd name="connsiteY1" fmla="*/ 259324 h 276596"/>
                <a:gd name="connsiteX2" fmla="*/ 656699 w 1025260"/>
                <a:gd name="connsiteY2" fmla="*/ 148653 h 276596"/>
                <a:gd name="connsiteX3" fmla="*/ 750498 w 1025260"/>
                <a:gd name="connsiteY3" fmla="*/ 26450 h 276596"/>
                <a:gd name="connsiteX4" fmla="*/ 992038 w 1025260"/>
                <a:gd name="connsiteY4" fmla="*/ 571 h 276596"/>
                <a:gd name="connsiteX5" fmla="*/ 974785 w 1025260"/>
                <a:gd name="connsiteY5" fmla="*/ 17824 h 276596"/>
                <a:gd name="connsiteX0" fmla="*/ 0 w 1025260"/>
                <a:gd name="connsiteY0" fmla="*/ 276596 h 279384"/>
                <a:gd name="connsiteX1" fmla="*/ 319176 w 1025260"/>
                <a:gd name="connsiteY1" fmla="*/ 272234 h 279384"/>
                <a:gd name="connsiteX2" fmla="*/ 656699 w 1025260"/>
                <a:gd name="connsiteY2" fmla="*/ 148653 h 279384"/>
                <a:gd name="connsiteX3" fmla="*/ 750498 w 1025260"/>
                <a:gd name="connsiteY3" fmla="*/ 26450 h 279384"/>
                <a:gd name="connsiteX4" fmla="*/ 992038 w 1025260"/>
                <a:gd name="connsiteY4" fmla="*/ 571 h 279384"/>
                <a:gd name="connsiteX5" fmla="*/ 974785 w 1025260"/>
                <a:gd name="connsiteY5" fmla="*/ 17824 h 279384"/>
                <a:gd name="connsiteX0" fmla="*/ 0 w 1025260"/>
                <a:gd name="connsiteY0" fmla="*/ 276596 h 276596"/>
                <a:gd name="connsiteX1" fmla="*/ 319176 w 1025260"/>
                <a:gd name="connsiteY1" fmla="*/ 272234 h 276596"/>
                <a:gd name="connsiteX2" fmla="*/ 656699 w 1025260"/>
                <a:gd name="connsiteY2" fmla="*/ 148653 h 276596"/>
                <a:gd name="connsiteX3" fmla="*/ 750498 w 1025260"/>
                <a:gd name="connsiteY3" fmla="*/ 26450 h 276596"/>
                <a:gd name="connsiteX4" fmla="*/ 992038 w 1025260"/>
                <a:gd name="connsiteY4" fmla="*/ 571 h 276596"/>
                <a:gd name="connsiteX5" fmla="*/ 974785 w 1025260"/>
                <a:gd name="connsiteY5" fmla="*/ 17824 h 276596"/>
                <a:gd name="connsiteX0" fmla="*/ 0 w 1025260"/>
                <a:gd name="connsiteY0" fmla="*/ 276596 h 276596"/>
                <a:gd name="connsiteX1" fmla="*/ 319176 w 1025260"/>
                <a:gd name="connsiteY1" fmla="*/ 259324 h 276596"/>
                <a:gd name="connsiteX2" fmla="*/ 656699 w 1025260"/>
                <a:gd name="connsiteY2" fmla="*/ 148653 h 276596"/>
                <a:gd name="connsiteX3" fmla="*/ 750498 w 1025260"/>
                <a:gd name="connsiteY3" fmla="*/ 26450 h 276596"/>
                <a:gd name="connsiteX4" fmla="*/ 992038 w 1025260"/>
                <a:gd name="connsiteY4" fmla="*/ 571 h 276596"/>
                <a:gd name="connsiteX5" fmla="*/ 974785 w 1025260"/>
                <a:gd name="connsiteY5" fmla="*/ 17824 h 276596"/>
                <a:gd name="connsiteX0" fmla="*/ 0 w 1025260"/>
                <a:gd name="connsiteY0" fmla="*/ 276596 h 276596"/>
                <a:gd name="connsiteX1" fmla="*/ 319176 w 1025260"/>
                <a:gd name="connsiteY1" fmla="*/ 259324 h 276596"/>
                <a:gd name="connsiteX2" fmla="*/ 656699 w 1025260"/>
                <a:gd name="connsiteY2" fmla="*/ 148653 h 276596"/>
                <a:gd name="connsiteX3" fmla="*/ 750498 w 1025260"/>
                <a:gd name="connsiteY3" fmla="*/ 26450 h 276596"/>
                <a:gd name="connsiteX4" fmla="*/ 992038 w 1025260"/>
                <a:gd name="connsiteY4" fmla="*/ 571 h 276596"/>
                <a:gd name="connsiteX5" fmla="*/ 974785 w 1025260"/>
                <a:gd name="connsiteY5" fmla="*/ 17824 h 276596"/>
                <a:gd name="connsiteX0" fmla="*/ 0 w 878611"/>
                <a:gd name="connsiteY0" fmla="*/ 263686 h 265570"/>
                <a:gd name="connsiteX1" fmla="*/ 172527 w 878611"/>
                <a:gd name="connsiteY1" fmla="*/ 259324 h 265570"/>
                <a:gd name="connsiteX2" fmla="*/ 510050 w 878611"/>
                <a:gd name="connsiteY2" fmla="*/ 148653 h 265570"/>
                <a:gd name="connsiteX3" fmla="*/ 603849 w 878611"/>
                <a:gd name="connsiteY3" fmla="*/ 26450 h 265570"/>
                <a:gd name="connsiteX4" fmla="*/ 845389 w 878611"/>
                <a:gd name="connsiteY4" fmla="*/ 571 h 265570"/>
                <a:gd name="connsiteX5" fmla="*/ 828136 w 878611"/>
                <a:gd name="connsiteY5" fmla="*/ 17824 h 265570"/>
                <a:gd name="connsiteX0" fmla="*/ 0 w 878611"/>
                <a:gd name="connsiteY0" fmla="*/ 263686 h 263686"/>
                <a:gd name="connsiteX1" fmla="*/ 172527 w 878611"/>
                <a:gd name="connsiteY1" fmla="*/ 259324 h 263686"/>
                <a:gd name="connsiteX2" fmla="*/ 510050 w 878611"/>
                <a:gd name="connsiteY2" fmla="*/ 148653 h 263686"/>
                <a:gd name="connsiteX3" fmla="*/ 603849 w 878611"/>
                <a:gd name="connsiteY3" fmla="*/ 26450 h 263686"/>
                <a:gd name="connsiteX4" fmla="*/ 845389 w 878611"/>
                <a:gd name="connsiteY4" fmla="*/ 571 h 263686"/>
                <a:gd name="connsiteX5" fmla="*/ 828136 w 878611"/>
                <a:gd name="connsiteY5" fmla="*/ 17824 h 263686"/>
                <a:gd name="connsiteX0" fmla="*/ 0 w 1051140"/>
                <a:gd name="connsiteY0" fmla="*/ 272293 h 272293"/>
                <a:gd name="connsiteX1" fmla="*/ 345056 w 1051140"/>
                <a:gd name="connsiteY1" fmla="*/ 259324 h 272293"/>
                <a:gd name="connsiteX2" fmla="*/ 682579 w 1051140"/>
                <a:gd name="connsiteY2" fmla="*/ 148653 h 272293"/>
                <a:gd name="connsiteX3" fmla="*/ 776378 w 1051140"/>
                <a:gd name="connsiteY3" fmla="*/ 26450 h 272293"/>
                <a:gd name="connsiteX4" fmla="*/ 1017918 w 1051140"/>
                <a:gd name="connsiteY4" fmla="*/ 571 h 272293"/>
                <a:gd name="connsiteX5" fmla="*/ 1000665 w 1051140"/>
                <a:gd name="connsiteY5" fmla="*/ 17824 h 272293"/>
                <a:gd name="connsiteX0" fmla="*/ 0 w 1051140"/>
                <a:gd name="connsiteY0" fmla="*/ 272293 h 272293"/>
                <a:gd name="connsiteX1" fmla="*/ 345056 w 1051140"/>
                <a:gd name="connsiteY1" fmla="*/ 259324 h 272293"/>
                <a:gd name="connsiteX2" fmla="*/ 682579 w 1051140"/>
                <a:gd name="connsiteY2" fmla="*/ 148653 h 272293"/>
                <a:gd name="connsiteX3" fmla="*/ 776378 w 1051140"/>
                <a:gd name="connsiteY3" fmla="*/ 26450 h 272293"/>
                <a:gd name="connsiteX4" fmla="*/ 1017918 w 1051140"/>
                <a:gd name="connsiteY4" fmla="*/ 571 h 272293"/>
                <a:gd name="connsiteX5" fmla="*/ 1000665 w 1051140"/>
                <a:gd name="connsiteY5" fmla="*/ 17824 h 272293"/>
                <a:gd name="connsiteX0" fmla="*/ 0 w 1051140"/>
                <a:gd name="connsiteY0" fmla="*/ 272293 h 272293"/>
                <a:gd name="connsiteX1" fmla="*/ 345056 w 1051140"/>
                <a:gd name="connsiteY1" fmla="*/ 259324 h 272293"/>
                <a:gd name="connsiteX2" fmla="*/ 682579 w 1051140"/>
                <a:gd name="connsiteY2" fmla="*/ 148653 h 272293"/>
                <a:gd name="connsiteX3" fmla="*/ 776378 w 1051140"/>
                <a:gd name="connsiteY3" fmla="*/ 26450 h 272293"/>
                <a:gd name="connsiteX4" fmla="*/ 1017918 w 1051140"/>
                <a:gd name="connsiteY4" fmla="*/ 571 h 272293"/>
                <a:gd name="connsiteX5" fmla="*/ 1000665 w 1051140"/>
                <a:gd name="connsiteY5" fmla="*/ 17824 h 272293"/>
                <a:gd name="connsiteX0" fmla="*/ 0 w 1051140"/>
                <a:gd name="connsiteY0" fmla="*/ 272293 h 272293"/>
                <a:gd name="connsiteX1" fmla="*/ 345056 w 1051140"/>
                <a:gd name="connsiteY1" fmla="*/ 259324 h 272293"/>
                <a:gd name="connsiteX2" fmla="*/ 682579 w 1051140"/>
                <a:gd name="connsiteY2" fmla="*/ 148653 h 272293"/>
                <a:gd name="connsiteX3" fmla="*/ 776378 w 1051140"/>
                <a:gd name="connsiteY3" fmla="*/ 26450 h 272293"/>
                <a:gd name="connsiteX4" fmla="*/ 1017918 w 1051140"/>
                <a:gd name="connsiteY4" fmla="*/ 571 h 272293"/>
                <a:gd name="connsiteX5" fmla="*/ 1000665 w 1051140"/>
                <a:gd name="connsiteY5" fmla="*/ 17824 h 272293"/>
                <a:gd name="connsiteX0" fmla="*/ 0 w 2081964"/>
                <a:gd name="connsiteY0" fmla="*/ 272194 h 272194"/>
                <a:gd name="connsiteX1" fmla="*/ 345056 w 2081964"/>
                <a:gd name="connsiteY1" fmla="*/ 259225 h 272194"/>
                <a:gd name="connsiteX2" fmla="*/ 682579 w 2081964"/>
                <a:gd name="connsiteY2" fmla="*/ 148554 h 272194"/>
                <a:gd name="connsiteX3" fmla="*/ 776378 w 2081964"/>
                <a:gd name="connsiteY3" fmla="*/ 26351 h 272194"/>
                <a:gd name="connsiteX4" fmla="*/ 1017918 w 2081964"/>
                <a:gd name="connsiteY4" fmla="*/ 472 h 272194"/>
                <a:gd name="connsiteX5" fmla="*/ 2081964 w 2081964"/>
                <a:gd name="connsiteY5" fmla="*/ 22841 h 272194"/>
                <a:gd name="connsiteX0" fmla="*/ 0 w 2081964"/>
                <a:gd name="connsiteY0" fmla="*/ 272194 h 272194"/>
                <a:gd name="connsiteX1" fmla="*/ 345056 w 2081964"/>
                <a:gd name="connsiteY1" fmla="*/ 259225 h 272194"/>
                <a:gd name="connsiteX2" fmla="*/ 682579 w 2081964"/>
                <a:gd name="connsiteY2" fmla="*/ 148554 h 272194"/>
                <a:gd name="connsiteX3" fmla="*/ 946930 w 2081964"/>
                <a:gd name="connsiteY3" fmla="*/ 42979 h 272194"/>
                <a:gd name="connsiteX4" fmla="*/ 1017918 w 2081964"/>
                <a:gd name="connsiteY4" fmla="*/ 472 h 272194"/>
                <a:gd name="connsiteX5" fmla="*/ 2081964 w 2081964"/>
                <a:gd name="connsiteY5" fmla="*/ 22841 h 272194"/>
                <a:gd name="connsiteX0" fmla="*/ 0 w 2081964"/>
                <a:gd name="connsiteY0" fmla="*/ 272194 h 272194"/>
                <a:gd name="connsiteX1" fmla="*/ 345056 w 2081964"/>
                <a:gd name="connsiteY1" fmla="*/ 259225 h 272194"/>
                <a:gd name="connsiteX2" fmla="*/ 682579 w 2081964"/>
                <a:gd name="connsiteY2" fmla="*/ 148554 h 272194"/>
                <a:gd name="connsiteX3" fmla="*/ 946930 w 2081964"/>
                <a:gd name="connsiteY3" fmla="*/ 42979 h 272194"/>
                <a:gd name="connsiteX4" fmla="*/ 1017918 w 2081964"/>
                <a:gd name="connsiteY4" fmla="*/ 472 h 272194"/>
                <a:gd name="connsiteX5" fmla="*/ 2081964 w 2081964"/>
                <a:gd name="connsiteY5" fmla="*/ 22841 h 272194"/>
                <a:gd name="connsiteX0" fmla="*/ 0 w 2081964"/>
                <a:gd name="connsiteY0" fmla="*/ 272194 h 272194"/>
                <a:gd name="connsiteX1" fmla="*/ 345056 w 2081964"/>
                <a:gd name="connsiteY1" fmla="*/ 259225 h 272194"/>
                <a:gd name="connsiteX2" fmla="*/ 682579 w 2081964"/>
                <a:gd name="connsiteY2" fmla="*/ 148554 h 272194"/>
                <a:gd name="connsiteX3" fmla="*/ 946930 w 2081964"/>
                <a:gd name="connsiteY3" fmla="*/ 42979 h 272194"/>
                <a:gd name="connsiteX4" fmla="*/ 1017918 w 2081964"/>
                <a:gd name="connsiteY4" fmla="*/ 472 h 272194"/>
                <a:gd name="connsiteX5" fmla="*/ 2081964 w 2081964"/>
                <a:gd name="connsiteY5" fmla="*/ 22841 h 272194"/>
                <a:gd name="connsiteX0" fmla="*/ 0 w 2081964"/>
                <a:gd name="connsiteY0" fmla="*/ 249353 h 249353"/>
                <a:gd name="connsiteX1" fmla="*/ 345056 w 2081964"/>
                <a:gd name="connsiteY1" fmla="*/ 236384 h 249353"/>
                <a:gd name="connsiteX2" fmla="*/ 682579 w 2081964"/>
                <a:gd name="connsiteY2" fmla="*/ 125713 h 249353"/>
                <a:gd name="connsiteX3" fmla="*/ 946930 w 2081964"/>
                <a:gd name="connsiteY3" fmla="*/ 20138 h 249353"/>
                <a:gd name="connsiteX4" fmla="*/ 2081964 w 2081964"/>
                <a:gd name="connsiteY4" fmla="*/ 0 h 249353"/>
                <a:gd name="connsiteX0" fmla="*/ 0 w 1553253"/>
                <a:gd name="connsiteY0" fmla="*/ 243597 h 243597"/>
                <a:gd name="connsiteX1" fmla="*/ 345056 w 1553253"/>
                <a:gd name="connsiteY1" fmla="*/ 230628 h 243597"/>
                <a:gd name="connsiteX2" fmla="*/ 682579 w 1553253"/>
                <a:gd name="connsiteY2" fmla="*/ 119957 h 243597"/>
                <a:gd name="connsiteX3" fmla="*/ 946930 w 1553253"/>
                <a:gd name="connsiteY3" fmla="*/ 14382 h 243597"/>
                <a:gd name="connsiteX4" fmla="*/ 1553253 w 1553253"/>
                <a:gd name="connsiteY4" fmla="*/ 0 h 243597"/>
                <a:gd name="connsiteX0" fmla="*/ 0 w 1553253"/>
                <a:gd name="connsiteY0" fmla="*/ 243881 h 243881"/>
                <a:gd name="connsiteX1" fmla="*/ 345056 w 1553253"/>
                <a:gd name="connsiteY1" fmla="*/ 230912 h 243881"/>
                <a:gd name="connsiteX2" fmla="*/ 682579 w 1553253"/>
                <a:gd name="connsiteY2" fmla="*/ 120241 h 243881"/>
                <a:gd name="connsiteX3" fmla="*/ 946930 w 1553253"/>
                <a:gd name="connsiteY3" fmla="*/ 14666 h 243881"/>
                <a:gd name="connsiteX4" fmla="*/ 1553253 w 1553253"/>
                <a:gd name="connsiteY4" fmla="*/ 284 h 243881"/>
                <a:gd name="connsiteX0" fmla="*/ 0 w 1553253"/>
                <a:gd name="connsiteY0" fmla="*/ 243597 h 243597"/>
                <a:gd name="connsiteX1" fmla="*/ 345056 w 1553253"/>
                <a:gd name="connsiteY1" fmla="*/ 230628 h 243597"/>
                <a:gd name="connsiteX2" fmla="*/ 682579 w 1553253"/>
                <a:gd name="connsiteY2" fmla="*/ 119957 h 243597"/>
                <a:gd name="connsiteX3" fmla="*/ 946930 w 1553253"/>
                <a:gd name="connsiteY3" fmla="*/ 14382 h 243597"/>
                <a:gd name="connsiteX4" fmla="*/ 1553253 w 1553253"/>
                <a:gd name="connsiteY4" fmla="*/ 0 h 243597"/>
                <a:gd name="connsiteX0" fmla="*/ 0 w 1553253"/>
                <a:gd name="connsiteY0" fmla="*/ 243597 h 243597"/>
                <a:gd name="connsiteX1" fmla="*/ 345056 w 1553253"/>
                <a:gd name="connsiteY1" fmla="*/ 230628 h 243597"/>
                <a:gd name="connsiteX2" fmla="*/ 682579 w 1553253"/>
                <a:gd name="connsiteY2" fmla="*/ 119957 h 243597"/>
                <a:gd name="connsiteX3" fmla="*/ 946930 w 1553253"/>
                <a:gd name="connsiteY3" fmla="*/ 14382 h 243597"/>
                <a:gd name="connsiteX4" fmla="*/ 1553253 w 1553253"/>
                <a:gd name="connsiteY4" fmla="*/ 0 h 243597"/>
                <a:gd name="connsiteX0" fmla="*/ 0 w 1553253"/>
                <a:gd name="connsiteY0" fmla="*/ 235283 h 236938"/>
                <a:gd name="connsiteX1" fmla="*/ 345056 w 1553253"/>
                <a:gd name="connsiteY1" fmla="*/ 230628 h 236938"/>
                <a:gd name="connsiteX2" fmla="*/ 682579 w 1553253"/>
                <a:gd name="connsiteY2" fmla="*/ 119957 h 236938"/>
                <a:gd name="connsiteX3" fmla="*/ 946930 w 1553253"/>
                <a:gd name="connsiteY3" fmla="*/ 14382 h 236938"/>
                <a:gd name="connsiteX4" fmla="*/ 1553253 w 1553253"/>
                <a:gd name="connsiteY4" fmla="*/ 0 h 236938"/>
                <a:gd name="connsiteX0" fmla="*/ 0 w 1768148"/>
                <a:gd name="connsiteY0" fmla="*/ 261505 h 261505"/>
                <a:gd name="connsiteX1" fmla="*/ 559951 w 1768148"/>
                <a:gd name="connsiteY1" fmla="*/ 230628 h 261505"/>
                <a:gd name="connsiteX2" fmla="*/ 897474 w 1768148"/>
                <a:gd name="connsiteY2" fmla="*/ 119957 h 261505"/>
                <a:gd name="connsiteX3" fmla="*/ 1161825 w 1768148"/>
                <a:gd name="connsiteY3" fmla="*/ 14382 h 261505"/>
                <a:gd name="connsiteX4" fmla="*/ 1768148 w 1768148"/>
                <a:gd name="connsiteY4" fmla="*/ 0 h 261505"/>
                <a:gd name="connsiteX0" fmla="*/ 0 w 1768148"/>
                <a:gd name="connsiteY0" fmla="*/ 261505 h 261505"/>
                <a:gd name="connsiteX1" fmla="*/ 559951 w 1768148"/>
                <a:gd name="connsiteY1" fmla="*/ 230628 h 261505"/>
                <a:gd name="connsiteX2" fmla="*/ 897474 w 1768148"/>
                <a:gd name="connsiteY2" fmla="*/ 119957 h 261505"/>
                <a:gd name="connsiteX3" fmla="*/ 1161825 w 1768148"/>
                <a:gd name="connsiteY3" fmla="*/ 14382 h 261505"/>
                <a:gd name="connsiteX4" fmla="*/ 1768148 w 1768148"/>
                <a:gd name="connsiteY4" fmla="*/ 0 h 261505"/>
                <a:gd name="connsiteX0" fmla="*/ 0 w 1768148"/>
                <a:gd name="connsiteY0" fmla="*/ 261505 h 261505"/>
                <a:gd name="connsiteX1" fmla="*/ 559951 w 1768148"/>
                <a:gd name="connsiteY1" fmla="*/ 230628 h 261505"/>
                <a:gd name="connsiteX2" fmla="*/ 897474 w 1768148"/>
                <a:gd name="connsiteY2" fmla="*/ 119957 h 261505"/>
                <a:gd name="connsiteX3" fmla="*/ 1161825 w 1768148"/>
                <a:gd name="connsiteY3" fmla="*/ 14382 h 261505"/>
                <a:gd name="connsiteX4" fmla="*/ 1768148 w 1768148"/>
                <a:gd name="connsiteY4" fmla="*/ 0 h 261505"/>
                <a:gd name="connsiteX0" fmla="*/ 0 w 1768148"/>
                <a:gd name="connsiteY0" fmla="*/ 261505 h 261505"/>
                <a:gd name="connsiteX1" fmla="*/ 580417 w 1768148"/>
                <a:gd name="connsiteY1" fmla="*/ 237663 h 261505"/>
                <a:gd name="connsiteX2" fmla="*/ 897474 w 1768148"/>
                <a:gd name="connsiteY2" fmla="*/ 119957 h 261505"/>
                <a:gd name="connsiteX3" fmla="*/ 1161825 w 1768148"/>
                <a:gd name="connsiteY3" fmla="*/ 14382 h 261505"/>
                <a:gd name="connsiteX4" fmla="*/ 1768148 w 1768148"/>
                <a:gd name="connsiteY4" fmla="*/ 0 h 261505"/>
                <a:gd name="connsiteX0" fmla="*/ 0 w 1768148"/>
                <a:gd name="connsiteY0" fmla="*/ 261505 h 261505"/>
                <a:gd name="connsiteX1" fmla="*/ 580417 w 1768148"/>
                <a:gd name="connsiteY1" fmla="*/ 237663 h 261505"/>
                <a:gd name="connsiteX2" fmla="*/ 897474 w 1768148"/>
                <a:gd name="connsiteY2" fmla="*/ 119957 h 261505"/>
                <a:gd name="connsiteX3" fmla="*/ 1161825 w 1768148"/>
                <a:gd name="connsiteY3" fmla="*/ 14382 h 261505"/>
                <a:gd name="connsiteX4" fmla="*/ 1768148 w 1768148"/>
                <a:gd name="connsiteY4" fmla="*/ 0 h 261505"/>
                <a:gd name="connsiteX0" fmla="*/ 0 w 1768148"/>
                <a:gd name="connsiteY0" fmla="*/ 261505 h 261505"/>
                <a:gd name="connsiteX1" fmla="*/ 573595 w 1768148"/>
                <a:gd name="connsiteY1" fmla="*/ 230628 h 261505"/>
                <a:gd name="connsiteX2" fmla="*/ 897474 w 1768148"/>
                <a:gd name="connsiteY2" fmla="*/ 119957 h 261505"/>
                <a:gd name="connsiteX3" fmla="*/ 1161825 w 1768148"/>
                <a:gd name="connsiteY3" fmla="*/ 14382 h 261505"/>
                <a:gd name="connsiteX4" fmla="*/ 1768148 w 1768148"/>
                <a:gd name="connsiteY4" fmla="*/ 0 h 261505"/>
                <a:gd name="connsiteX0" fmla="*/ 0 w 1553252"/>
                <a:gd name="connsiteY0" fmla="*/ 237841 h 240902"/>
                <a:gd name="connsiteX1" fmla="*/ 358699 w 1553252"/>
                <a:gd name="connsiteY1" fmla="*/ 230628 h 240902"/>
                <a:gd name="connsiteX2" fmla="*/ 682578 w 1553252"/>
                <a:gd name="connsiteY2" fmla="*/ 119957 h 240902"/>
                <a:gd name="connsiteX3" fmla="*/ 946929 w 1553252"/>
                <a:gd name="connsiteY3" fmla="*/ 14382 h 240902"/>
                <a:gd name="connsiteX4" fmla="*/ 1553252 w 1553252"/>
                <a:gd name="connsiteY4" fmla="*/ 0 h 240902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8452 w 1553252"/>
                <a:gd name="connsiteY1" fmla="*/ 22345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8452 w 1553252"/>
                <a:gd name="connsiteY1" fmla="*/ 22345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8452 w 1553252"/>
                <a:gd name="connsiteY1" fmla="*/ 223456 h 237841"/>
                <a:gd name="connsiteX2" fmla="*/ 682578 w 1553252"/>
                <a:gd name="connsiteY2" fmla="*/ 119957 h 237841"/>
                <a:gd name="connsiteX3" fmla="*/ 946929 w 1553252"/>
                <a:gd name="connsiteY3" fmla="*/ 11127 h 237841"/>
                <a:gd name="connsiteX4" fmla="*/ 1553252 w 1553252"/>
                <a:gd name="connsiteY4" fmla="*/ 0 h 237841"/>
                <a:gd name="connsiteX0" fmla="*/ 0 w 1397811"/>
                <a:gd name="connsiteY0" fmla="*/ 238793 h 238793"/>
                <a:gd name="connsiteX1" fmla="*/ 438452 w 1397811"/>
                <a:gd name="connsiteY1" fmla="*/ 224408 h 238793"/>
                <a:gd name="connsiteX2" fmla="*/ 682578 w 1397811"/>
                <a:gd name="connsiteY2" fmla="*/ 120909 h 238793"/>
                <a:gd name="connsiteX3" fmla="*/ 946929 w 1397811"/>
                <a:gd name="connsiteY3" fmla="*/ 12079 h 238793"/>
                <a:gd name="connsiteX4" fmla="*/ 1397811 w 1397811"/>
                <a:gd name="connsiteY4" fmla="*/ 2037 h 238793"/>
                <a:gd name="connsiteX0" fmla="*/ 0 w 1397811"/>
                <a:gd name="connsiteY0" fmla="*/ 239198 h 239198"/>
                <a:gd name="connsiteX1" fmla="*/ 438452 w 1397811"/>
                <a:gd name="connsiteY1" fmla="*/ 224813 h 239198"/>
                <a:gd name="connsiteX2" fmla="*/ 682578 w 1397811"/>
                <a:gd name="connsiteY2" fmla="*/ 121314 h 239198"/>
                <a:gd name="connsiteX3" fmla="*/ 946929 w 1397811"/>
                <a:gd name="connsiteY3" fmla="*/ 12484 h 239198"/>
                <a:gd name="connsiteX4" fmla="*/ 1397811 w 1397811"/>
                <a:gd name="connsiteY4" fmla="*/ 2442 h 239198"/>
                <a:gd name="connsiteX0" fmla="*/ 0 w 1397811"/>
                <a:gd name="connsiteY0" fmla="*/ 236944 h 236944"/>
                <a:gd name="connsiteX1" fmla="*/ 438452 w 1397811"/>
                <a:gd name="connsiteY1" fmla="*/ 222559 h 236944"/>
                <a:gd name="connsiteX2" fmla="*/ 682578 w 1397811"/>
                <a:gd name="connsiteY2" fmla="*/ 119060 h 236944"/>
                <a:gd name="connsiteX3" fmla="*/ 946929 w 1397811"/>
                <a:gd name="connsiteY3" fmla="*/ 10230 h 236944"/>
                <a:gd name="connsiteX4" fmla="*/ 1397811 w 1397811"/>
                <a:gd name="connsiteY4" fmla="*/ 188 h 236944"/>
                <a:gd name="connsiteX0" fmla="*/ 0 w 1397811"/>
                <a:gd name="connsiteY0" fmla="*/ 236760 h 236760"/>
                <a:gd name="connsiteX1" fmla="*/ 438452 w 1397811"/>
                <a:gd name="connsiteY1" fmla="*/ 222375 h 236760"/>
                <a:gd name="connsiteX2" fmla="*/ 682578 w 1397811"/>
                <a:gd name="connsiteY2" fmla="*/ 118876 h 236760"/>
                <a:gd name="connsiteX3" fmla="*/ 946929 w 1397811"/>
                <a:gd name="connsiteY3" fmla="*/ 10046 h 236760"/>
                <a:gd name="connsiteX4" fmla="*/ 1397811 w 1397811"/>
                <a:gd name="connsiteY4" fmla="*/ 4 h 236760"/>
                <a:gd name="connsiteX0" fmla="*/ 0 w 1397811"/>
                <a:gd name="connsiteY0" fmla="*/ 236760 h 236760"/>
                <a:gd name="connsiteX1" fmla="*/ 438452 w 1397811"/>
                <a:gd name="connsiteY1" fmla="*/ 222375 h 236760"/>
                <a:gd name="connsiteX2" fmla="*/ 682578 w 1397811"/>
                <a:gd name="connsiteY2" fmla="*/ 118876 h 236760"/>
                <a:gd name="connsiteX3" fmla="*/ 946929 w 1397811"/>
                <a:gd name="connsiteY3" fmla="*/ 10046 h 236760"/>
                <a:gd name="connsiteX4" fmla="*/ 1397811 w 1397811"/>
                <a:gd name="connsiteY4" fmla="*/ 4 h 236760"/>
                <a:gd name="connsiteX0" fmla="*/ 0 w 1397811"/>
                <a:gd name="connsiteY0" fmla="*/ 236760 h 236760"/>
                <a:gd name="connsiteX1" fmla="*/ 438452 w 1397811"/>
                <a:gd name="connsiteY1" fmla="*/ 222375 h 236760"/>
                <a:gd name="connsiteX2" fmla="*/ 682578 w 1397811"/>
                <a:gd name="connsiteY2" fmla="*/ 118876 h 236760"/>
                <a:gd name="connsiteX3" fmla="*/ 946929 w 1397811"/>
                <a:gd name="connsiteY3" fmla="*/ 10046 h 236760"/>
                <a:gd name="connsiteX4" fmla="*/ 1397811 w 1397811"/>
                <a:gd name="connsiteY4" fmla="*/ 4 h 236760"/>
                <a:gd name="connsiteX0" fmla="*/ 0 w 1397811"/>
                <a:gd name="connsiteY0" fmla="*/ 237037 h 237037"/>
                <a:gd name="connsiteX1" fmla="*/ 438452 w 1397811"/>
                <a:gd name="connsiteY1" fmla="*/ 222652 h 237037"/>
                <a:gd name="connsiteX2" fmla="*/ 682578 w 1397811"/>
                <a:gd name="connsiteY2" fmla="*/ 119153 h 237037"/>
                <a:gd name="connsiteX3" fmla="*/ 946929 w 1397811"/>
                <a:gd name="connsiteY3" fmla="*/ 10323 h 237037"/>
                <a:gd name="connsiteX4" fmla="*/ 1397811 w 1397811"/>
                <a:gd name="connsiteY4" fmla="*/ 281 h 237037"/>
                <a:gd name="connsiteX0" fmla="*/ 0 w 1397811"/>
                <a:gd name="connsiteY0" fmla="*/ 236870 h 236870"/>
                <a:gd name="connsiteX1" fmla="*/ 438452 w 1397811"/>
                <a:gd name="connsiteY1" fmla="*/ 222485 h 236870"/>
                <a:gd name="connsiteX2" fmla="*/ 682578 w 1397811"/>
                <a:gd name="connsiteY2" fmla="*/ 118986 h 236870"/>
                <a:gd name="connsiteX3" fmla="*/ 946929 w 1397811"/>
                <a:gd name="connsiteY3" fmla="*/ 10156 h 236870"/>
                <a:gd name="connsiteX4" fmla="*/ 1397811 w 1397811"/>
                <a:gd name="connsiteY4" fmla="*/ 114 h 236870"/>
                <a:gd name="connsiteX0" fmla="*/ 0 w 1397811"/>
                <a:gd name="connsiteY0" fmla="*/ 236870 h 236870"/>
                <a:gd name="connsiteX1" fmla="*/ 438452 w 1397811"/>
                <a:gd name="connsiteY1" fmla="*/ 222485 h 236870"/>
                <a:gd name="connsiteX2" fmla="*/ 682578 w 1397811"/>
                <a:gd name="connsiteY2" fmla="*/ 118986 h 236870"/>
                <a:gd name="connsiteX3" fmla="*/ 946929 w 1397811"/>
                <a:gd name="connsiteY3" fmla="*/ 10156 h 236870"/>
                <a:gd name="connsiteX4" fmla="*/ 1397811 w 1397811"/>
                <a:gd name="connsiteY4" fmla="*/ 114 h 23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7811" h="236870">
                  <a:moveTo>
                    <a:pt x="0" y="236870"/>
                  </a:moveTo>
                  <a:cubicBezTo>
                    <a:pt x="287135" y="234887"/>
                    <a:pt x="367734" y="229090"/>
                    <a:pt x="438452" y="222485"/>
                  </a:cubicBezTo>
                  <a:cubicBezTo>
                    <a:pt x="509170" y="215880"/>
                    <a:pt x="684870" y="197580"/>
                    <a:pt x="682578" y="118986"/>
                  </a:cubicBezTo>
                  <a:cubicBezTo>
                    <a:pt x="677689" y="46875"/>
                    <a:pt x="823013" y="21831"/>
                    <a:pt x="946929" y="10156"/>
                  </a:cubicBezTo>
                  <a:cubicBezTo>
                    <a:pt x="1070845" y="-1519"/>
                    <a:pt x="1170767" y="26"/>
                    <a:pt x="1397811" y="114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6150872" y="5029094"/>
              <a:ext cx="500278" cy="540820"/>
            </a:xfrm>
            <a:custGeom>
              <a:avLst/>
              <a:gdLst>
                <a:gd name="connsiteX0" fmla="*/ 0 w 569344"/>
                <a:gd name="connsiteY0" fmla="*/ 267418 h 267418"/>
                <a:gd name="connsiteX1" fmla="*/ 181155 w 569344"/>
                <a:gd name="connsiteY1" fmla="*/ 198407 h 267418"/>
                <a:gd name="connsiteX2" fmla="*/ 301925 w 569344"/>
                <a:gd name="connsiteY2" fmla="*/ 69011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67418 h 267418"/>
                <a:gd name="connsiteX1" fmla="*/ 181155 w 569344"/>
                <a:gd name="connsiteY1" fmla="*/ 198407 h 267418"/>
                <a:gd name="connsiteX2" fmla="*/ 370936 w 569344"/>
                <a:gd name="connsiteY2" fmla="*/ 60385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67418 h 267418"/>
                <a:gd name="connsiteX1" fmla="*/ 181155 w 569344"/>
                <a:gd name="connsiteY1" fmla="*/ 232913 h 267418"/>
                <a:gd name="connsiteX2" fmla="*/ 370936 w 569344"/>
                <a:gd name="connsiteY2" fmla="*/ 60385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72395 h 272395"/>
                <a:gd name="connsiteX1" fmla="*/ 181155 w 569344"/>
                <a:gd name="connsiteY1" fmla="*/ 237890 h 272395"/>
                <a:gd name="connsiteX2" fmla="*/ 370936 w 569344"/>
                <a:gd name="connsiteY2" fmla="*/ 22230 h 272395"/>
                <a:gd name="connsiteX3" fmla="*/ 569344 w 569344"/>
                <a:gd name="connsiteY3" fmla="*/ 4977 h 272395"/>
                <a:gd name="connsiteX4" fmla="*/ 569344 w 569344"/>
                <a:gd name="connsiteY4" fmla="*/ 4977 h 272395"/>
                <a:gd name="connsiteX0" fmla="*/ 0 w 569344"/>
                <a:gd name="connsiteY0" fmla="*/ 267646 h 267646"/>
                <a:gd name="connsiteX1" fmla="*/ 181155 w 569344"/>
                <a:gd name="connsiteY1" fmla="*/ 233141 h 267646"/>
                <a:gd name="connsiteX2" fmla="*/ 327804 w 569344"/>
                <a:gd name="connsiteY2" fmla="*/ 26107 h 267646"/>
                <a:gd name="connsiteX3" fmla="*/ 569344 w 569344"/>
                <a:gd name="connsiteY3" fmla="*/ 228 h 267646"/>
                <a:gd name="connsiteX4" fmla="*/ 569344 w 569344"/>
                <a:gd name="connsiteY4" fmla="*/ 228 h 267646"/>
                <a:gd name="connsiteX0" fmla="*/ 0 w 569344"/>
                <a:gd name="connsiteY0" fmla="*/ 268104 h 268104"/>
                <a:gd name="connsiteX1" fmla="*/ 172528 w 569344"/>
                <a:gd name="connsiteY1" fmla="*/ 242226 h 268104"/>
                <a:gd name="connsiteX2" fmla="*/ 327804 w 569344"/>
                <a:gd name="connsiteY2" fmla="*/ 26565 h 268104"/>
                <a:gd name="connsiteX3" fmla="*/ 569344 w 569344"/>
                <a:gd name="connsiteY3" fmla="*/ 686 h 268104"/>
                <a:gd name="connsiteX4" fmla="*/ 569344 w 569344"/>
                <a:gd name="connsiteY4" fmla="*/ 686 h 268104"/>
                <a:gd name="connsiteX0" fmla="*/ 0 w 569344"/>
                <a:gd name="connsiteY0" fmla="*/ 268104 h 268104"/>
                <a:gd name="connsiteX1" fmla="*/ 172528 w 569344"/>
                <a:gd name="connsiteY1" fmla="*/ 242226 h 268104"/>
                <a:gd name="connsiteX2" fmla="*/ 327804 w 569344"/>
                <a:gd name="connsiteY2" fmla="*/ 26565 h 268104"/>
                <a:gd name="connsiteX3" fmla="*/ 569344 w 569344"/>
                <a:gd name="connsiteY3" fmla="*/ 686 h 268104"/>
                <a:gd name="connsiteX4" fmla="*/ 569344 w 569344"/>
                <a:gd name="connsiteY4" fmla="*/ 686 h 268104"/>
                <a:gd name="connsiteX0" fmla="*/ 0 w 897148"/>
                <a:gd name="connsiteY0" fmla="*/ 269334 h 269334"/>
                <a:gd name="connsiteX1" fmla="*/ 172528 w 897148"/>
                <a:gd name="connsiteY1" fmla="*/ 243456 h 269334"/>
                <a:gd name="connsiteX2" fmla="*/ 327804 w 897148"/>
                <a:gd name="connsiteY2" fmla="*/ 27795 h 269334"/>
                <a:gd name="connsiteX3" fmla="*/ 569344 w 897148"/>
                <a:gd name="connsiteY3" fmla="*/ 1916 h 269334"/>
                <a:gd name="connsiteX4" fmla="*/ 897148 w 897148"/>
                <a:gd name="connsiteY4" fmla="*/ 1916 h 269334"/>
                <a:gd name="connsiteX0" fmla="*/ 0 w 2078966"/>
                <a:gd name="connsiteY0" fmla="*/ 293297 h 293297"/>
                <a:gd name="connsiteX1" fmla="*/ 172528 w 2078966"/>
                <a:gd name="connsiteY1" fmla="*/ 267419 h 293297"/>
                <a:gd name="connsiteX2" fmla="*/ 327804 w 2078966"/>
                <a:gd name="connsiteY2" fmla="*/ 51758 h 293297"/>
                <a:gd name="connsiteX3" fmla="*/ 569344 w 2078966"/>
                <a:gd name="connsiteY3" fmla="*/ 25879 h 293297"/>
                <a:gd name="connsiteX4" fmla="*/ 2078966 w 2078966"/>
                <a:gd name="connsiteY4" fmla="*/ 0 h 293297"/>
                <a:gd name="connsiteX0" fmla="*/ 0 w 2078966"/>
                <a:gd name="connsiteY0" fmla="*/ 293297 h 293297"/>
                <a:gd name="connsiteX1" fmla="*/ 172528 w 2078966"/>
                <a:gd name="connsiteY1" fmla="*/ 267419 h 293297"/>
                <a:gd name="connsiteX2" fmla="*/ 327804 w 2078966"/>
                <a:gd name="connsiteY2" fmla="*/ 51758 h 293297"/>
                <a:gd name="connsiteX3" fmla="*/ 569344 w 2078966"/>
                <a:gd name="connsiteY3" fmla="*/ 25879 h 293297"/>
                <a:gd name="connsiteX4" fmla="*/ 2078966 w 2078966"/>
                <a:gd name="connsiteY4" fmla="*/ 0 h 293297"/>
                <a:gd name="connsiteX0" fmla="*/ 0 w 1949570"/>
                <a:gd name="connsiteY0" fmla="*/ 276045 h 276045"/>
                <a:gd name="connsiteX1" fmla="*/ 172528 w 1949570"/>
                <a:gd name="connsiteY1" fmla="*/ 250167 h 276045"/>
                <a:gd name="connsiteX2" fmla="*/ 327804 w 1949570"/>
                <a:gd name="connsiteY2" fmla="*/ 34506 h 276045"/>
                <a:gd name="connsiteX3" fmla="*/ 569344 w 1949570"/>
                <a:gd name="connsiteY3" fmla="*/ 8627 h 276045"/>
                <a:gd name="connsiteX4" fmla="*/ 1949570 w 1949570"/>
                <a:gd name="connsiteY4" fmla="*/ 0 h 276045"/>
                <a:gd name="connsiteX0" fmla="*/ 0 w 1949570"/>
                <a:gd name="connsiteY0" fmla="*/ 276045 h 276045"/>
                <a:gd name="connsiteX1" fmla="*/ 172528 w 1949570"/>
                <a:gd name="connsiteY1" fmla="*/ 250167 h 276045"/>
                <a:gd name="connsiteX2" fmla="*/ 327804 w 1949570"/>
                <a:gd name="connsiteY2" fmla="*/ 34506 h 276045"/>
                <a:gd name="connsiteX3" fmla="*/ 569344 w 1949570"/>
                <a:gd name="connsiteY3" fmla="*/ 8627 h 276045"/>
                <a:gd name="connsiteX4" fmla="*/ 1949570 w 1949570"/>
                <a:gd name="connsiteY4" fmla="*/ 0 h 276045"/>
                <a:gd name="connsiteX0" fmla="*/ 0 w 1794294"/>
                <a:gd name="connsiteY0" fmla="*/ 269335 h 269335"/>
                <a:gd name="connsiteX1" fmla="*/ 172528 w 1794294"/>
                <a:gd name="connsiteY1" fmla="*/ 243457 h 269335"/>
                <a:gd name="connsiteX2" fmla="*/ 327804 w 1794294"/>
                <a:gd name="connsiteY2" fmla="*/ 27796 h 269335"/>
                <a:gd name="connsiteX3" fmla="*/ 569344 w 1794294"/>
                <a:gd name="connsiteY3" fmla="*/ 1917 h 269335"/>
                <a:gd name="connsiteX4" fmla="*/ 1794294 w 1794294"/>
                <a:gd name="connsiteY4" fmla="*/ 1917 h 269335"/>
                <a:gd name="connsiteX0" fmla="*/ 0 w 1492370"/>
                <a:gd name="connsiteY0" fmla="*/ 269335 h 269335"/>
                <a:gd name="connsiteX1" fmla="*/ 172528 w 1492370"/>
                <a:gd name="connsiteY1" fmla="*/ 243457 h 269335"/>
                <a:gd name="connsiteX2" fmla="*/ 327804 w 1492370"/>
                <a:gd name="connsiteY2" fmla="*/ 27796 h 269335"/>
                <a:gd name="connsiteX3" fmla="*/ 569344 w 1492370"/>
                <a:gd name="connsiteY3" fmla="*/ 1917 h 269335"/>
                <a:gd name="connsiteX4" fmla="*/ 1492370 w 1492370"/>
                <a:gd name="connsiteY4" fmla="*/ 1917 h 269335"/>
                <a:gd name="connsiteX0" fmla="*/ 0 w 1552755"/>
                <a:gd name="connsiteY0" fmla="*/ 276044 h 276044"/>
                <a:gd name="connsiteX1" fmla="*/ 172528 w 1552755"/>
                <a:gd name="connsiteY1" fmla="*/ 250166 h 276044"/>
                <a:gd name="connsiteX2" fmla="*/ 327804 w 1552755"/>
                <a:gd name="connsiteY2" fmla="*/ 34505 h 276044"/>
                <a:gd name="connsiteX3" fmla="*/ 569344 w 1552755"/>
                <a:gd name="connsiteY3" fmla="*/ 8626 h 276044"/>
                <a:gd name="connsiteX4" fmla="*/ 1552755 w 1552755"/>
                <a:gd name="connsiteY4" fmla="*/ 0 h 276044"/>
                <a:gd name="connsiteX0" fmla="*/ 0 w 602566"/>
                <a:gd name="connsiteY0" fmla="*/ 268105 h 268105"/>
                <a:gd name="connsiteX1" fmla="*/ 172528 w 602566"/>
                <a:gd name="connsiteY1" fmla="*/ 242227 h 268105"/>
                <a:gd name="connsiteX2" fmla="*/ 327804 w 602566"/>
                <a:gd name="connsiteY2" fmla="*/ 26566 h 268105"/>
                <a:gd name="connsiteX3" fmla="*/ 569344 w 602566"/>
                <a:gd name="connsiteY3" fmla="*/ 687 h 268105"/>
                <a:gd name="connsiteX4" fmla="*/ 552091 w 602566"/>
                <a:gd name="connsiteY4" fmla="*/ 17940 h 268105"/>
                <a:gd name="connsiteX0" fmla="*/ 0 w 602566"/>
                <a:gd name="connsiteY0" fmla="*/ 267989 h 267989"/>
                <a:gd name="connsiteX1" fmla="*/ 172528 w 602566"/>
                <a:gd name="connsiteY1" fmla="*/ 242111 h 267989"/>
                <a:gd name="connsiteX2" fmla="*/ 234005 w 602566"/>
                <a:gd name="connsiteY2" fmla="*/ 148653 h 267989"/>
                <a:gd name="connsiteX3" fmla="*/ 327804 w 602566"/>
                <a:gd name="connsiteY3" fmla="*/ 26450 h 267989"/>
                <a:gd name="connsiteX4" fmla="*/ 569344 w 602566"/>
                <a:gd name="connsiteY4" fmla="*/ 571 h 267989"/>
                <a:gd name="connsiteX5" fmla="*/ 552091 w 602566"/>
                <a:gd name="connsiteY5" fmla="*/ 17824 h 267989"/>
                <a:gd name="connsiteX0" fmla="*/ 0 w 602566"/>
                <a:gd name="connsiteY0" fmla="*/ 267989 h 267989"/>
                <a:gd name="connsiteX1" fmla="*/ 172528 w 602566"/>
                <a:gd name="connsiteY1" fmla="*/ 242111 h 267989"/>
                <a:gd name="connsiteX2" fmla="*/ 234005 w 602566"/>
                <a:gd name="connsiteY2" fmla="*/ 148653 h 267989"/>
                <a:gd name="connsiteX3" fmla="*/ 327804 w 602566"/>
                <a:gd name="connsiteY3" fmla="*/ 26450 h 267989"/>
                <a:gd name="connsiteX4" fmla="*/ 569344 w 602566"/>
                <a:gd name="connsiteY4" fmla="*/ 571 h 267989"/>
                <a:gd name="connsiteX5" fmla="*/ 552091 w 602566"/>
                <a:gd name="connsiteY5" fmla="*/ 17824 h 267989"/>
                <a:gd name="connsiteX0" fmla="*/ 0 w 602566"/>
                <a:gd name="connsiteY0" fmla="*/ 267989 h 267989"/>
                <a:gd name="connsiteX1" fmla="*/ 172528 w 602566"/>
                <a:gd name="connsiteY1" fmla="*/ 242111 h 267989"/>
                <a:gd name="connsiteX2" fmla="*/ 234005 w 602566"/>
                <a:gd name="connsiteY2" fmla="*/ 148653 h 267989"/>
                <a:gd name="connsiteX3" fmla="*/ 327804 w 602566"/>
                <a:gd name="connsiteY3" fmla="*/ 26450 h 267989"/>
                <a:gd name="connsiteX4" fmla="*/ 569344 w 602566"/>
                <a:gd name="connsiteY4" fmla="*/ 571 h 267989"/>
                <a:gd name="connsiteX5" fmla="*/ 552091 w 602566"/>
                <a:gd name="connsiteY5" fmla="*/ 17824 h 267989"/>
                <a:gd name="connsiteX0" fmla="*/ 0 w 602566"/>
                <a:gd name="connsiteY0" fmla="*/ 267989 h 281596"/>
                <a:gd name="connsiteX1" fmla="*/ 146649 w 602566"/>
                <a:gd name="connsiteY1" fmla="*/ 276537 h 281596"/>
                <a:gd name="connsiteX2" fmla="*/ 234005 w 602566"/>
                <a:gd name="connsiteY2" fmla="*/ 148653 h 281596"/>
                <a:gd name="connsiteX3" fmla="*/ 327804 w 602566"/>
                <a:gd name="connsiteY3" fmla="*/ 26450 h 281596"/>
                <a:gd name="connsiteX4" fmla="*/ 569344 w 602566"/>
                <a:gd name="connsiteY4" fmla="*/ 571 h 281596"/>
                <a:gd name="connsiteX5" fmla="*/ 552091 w 602566"/>
                <a:gd name="connsiteY5" fmla="*/ 17824 h 281596"/>
                <a:gd name="connsiteX0" fmla="*/ 0 w 602566"/>
                <a:gd name="connsiteY0" fmla="*/ 267989 h 267989"/>
                <a:gd name="connsiteX1" fmla="*/ 120769 w 602566"/>
                <a:gd name="connsiteY1" fmla="*/ 259324 h 267989"/>
                <a:gd name="connsiteX2" fmla="*/ 234005 w 602566"/>
                <a:gd name="connsiteY2" fmla="*/ 148653 h 267989"/>
                <a:gd name="connsiteX3" fmla="*/ 327804 w 602566"/>
                <a:gd name="connsiteY3" fmla="*/ 26450 h 267989"/>
                <a:gd name="connsiteX4" fmla="*/ 569344 w 602566"/>
                <a:gd name="connsiteY4" fmla="*/ 571 h 267989"/>
                <a:gd name="connsiteX5" fmla="*/ 552091 w 602566"/>
                <a:gd name="connsiteY5" fmla="*/ 17824 h 267989"/>
                <a:gd name="connsiteX0" fmla="*/ 0 w 602566"/>
                <a:gd name="connsiteY0" fmla="*/ 267989 h 267989"/>
                <a:gd name="connsiteX1" fmla="*/ 120769 w 602566"/>
                <a:gd name="connsiteY1" fmla="*/ 259324 h 267989"/>
                <a:gd name="connsiteX2" fmla="*/ 234005 w 602566"/>
                <a:gd name="connsiteY2" fmla="*/ 148653 h 267989"/>
                <a:gd name="connsiteX3" fmla="*/ 327804 w 602566"/>
                <a:gd name="connsiteY3" fmla="*/ 26450 h 267989"/>
                <a:gd name="connsiteX4" fmla="*/ 569344 w 602566"/>
                <a:gd name="connsiteY4" fmla="*/ 571 h 267989"/>
                <a:gd name="connsiteX5" fmla="*/ 552091 w 602566"/>
                <a:gd name="connsiteY5" fmla="*/ 17824 h 267989"/>
                <a:gd name="connsiteX0" fmla="*/ 0 w 602566"/>
                <a:gd name="connsiteY0" fmla="*/ 267989 h 267989"/>
                <a:gd name="connsiteX1" fmla="*/ 120769 w 602566"/>
                <a:gd name="connsiteY1" fmla="*/ 259324 h 267989"/>
                <a:gd name="connsiteX2" fmla="*/ 234005 w 602566"/>
                <a:gd name="connsiteY2" fmla="*/ 148653 h 267989"/>
                <a:gd name="connsiteX3" fmla="*/ 327804 w 602566"/>
                <a:gd name="connsiteY3" fmla="*/ 26450 h 267989"/>
                <a:gd name="connsiteX4" fmla="*/ 569344 w 602566"/>
                <a:gd name="connsiteY4" fmla="*/ 571 h 267989"/>
                <a:gd name="connsiteX5" fmla="*/ 552091 w 602566"/>
                <a:gd name="connsiteY5" fmla="*/ 17824 h 267989"/>
                <a:gd name="connsiteX0" fmla="*/ 0 w 1025260"/>
                <a:gd name="connsiteY0" fmla="*/ 276596 h 276596"/>
                <a:gd name="connsiteX1" fmla="*/ 543463 w 1025260"/>
                <a:gd name="connsiteY1" fmla="*/ 259324 h 276596"/>
                <a:gd name="connsiteX2" fmla="*/ 656699 w 1025260"/>
                <a:gd name="connsiteY2" fmla="*/ 148653 h 276596"/>
                <a:gd name="connsiteX3" fmla="*/ 750498 w 1025260"/>
                <a:gd name="connsiteY3" fmla="*/ 26450 h 276596"/>
                <a:gd name="connsiteX4" fmla="*/ 992038 w 1025260"/>
                <a:gd name="connsiteY4" fmla="*/ 571 h 276596"/>
                <a:gd name="connsiteX5" fmla="*/ 974785 w 1025260"/>
                <a:gd name="connsiteY5" fmla="*/ 17824 h 276596"/>
                <a:gd name="connsiteX0" fmla="*/ 0 w 1025260"/>
                <a:gd name="connsiteY0" fmla="*/ 276596 h 279384"/>
                <a:gd name="connsiteX1" fmla="*/ 319176 w 1025260"/>
                <a:gd name="connsiteY1" fmla="*/ 272234 h 279384"/>
                <a:gd name="connsiteX2" fmla="*/ 656699 w 1025260"/>
                <a:gd name="connsiteY2" fmla="*/ 148653 h 279384"/>
                <a:gd name="connsiteX3" fmla="*/ 750498 w 1025260"/>
                <a:gd name="connsiteY3" fmla="*/ 26450 h 279384"/>
                <a:gd name="connsiteX4" fmla="*/ 992038 w 1025260"/>
                <a:gd name="connsiteY4" fmla="*/ 571 h 279384"/>
                <a:gd name="connsiteX5" fmla="*/ 974785 w 1025260"/>
                <a:gd name="connsiteY5" fmla="*/ 17824 h 279384"/>
                <a:gd name="connsiteX0" fmla="*/ 0 w 1025260"/>
                <a:gd name="connsiteY0" fmla="*/ 276596 h 276596"/>
                <a:gd name="connsiteX1" fmla="*/ 319176 w 1025260"/>
                <a:gd name="connsiteY1" fmla="*/ 272234 h 276596"/>
                <a:gd name="connsiteX2" fmla="*/ 656699 w 1025260"/>
                <a:gd name="connsiteY2" fmla="*/ 148653 h 276596"/>
                <a:gd name="connsiteX3" fmla="*/ 750498 w 1025260"/>
                <a:gd name="connsiteY3" fmla="*/ 26450 h 276596"/>
                <a:gd name="connsiteX4" fmla="*/ 992038 w 1025260"/>
                <a:gd name="connsiteY4" fmla="*/ 571 h 276596"/>
                <a:gd name="connsiteX5" fmla="*/ 974785 w 1025260"/>
                <a:gd name="connsiteY5" fmla="*/ 17824 h 276596"/>
                <a:gd name="connsiteX0" fmla="*/ 0 w 1025260"/>
                <a:gd name="connsiteY0" fmla="*/ 276596 h 276596"/>
                <a:gd name="connsiteX1" fmla="*/ 319176 w 1025260"/>
                <a:gd name="connsiteY1" fmla="*/ 259324 h 276596"/>
                <a:gd name="connsiteX2" fmla="*/ 656699 w 1025260"/>
                <a:gd name="connsiteY2" fmla="*/ 148653 h 276596"/>
                <a:gd name="connsiteX3" fmla="*/ 750498 w 1025260"/>
                <a:gd name="connsiteY3" fmla="*/ 26450 h 276596"/>
                <a:gd name="connsiteX4" fmla="*/ 992038 w 1025260"/>
                <a:gd name="connsiteY4" fmla="*/ 571 h 276596"/>
                <a:gd name="connsiteX5" fmla="*/ 974785 w 1025260"/>
                <a:gd name="connsiteY5" fmla="*/ 17824 h 276596"/>
                <a:gd name="connsiteX0" fmla="*/ 0 w 1025260"/>
                <a:gd name="connsiteY0" fmla="*/ 276596 h 276596"/>
                <a:gd name="connsiteX1" fmla="*/ 319176 w 1025260"/>
                <a:gd name="connsiteY1" fmla="*/ 259324 h 276596"/>
                <a:gd name="connsiteX2" fmla="*/ 656699 w 1025260"/>
                <a:gd name="connsiteY2" fmla="*/ 148653 h 276596"/>
                <a:gd name="connsiteX3" fmla="*/ 750498 w 1025260"/>
                <a:gd name="connsiteY3" fmla="*/ 26450 h 276596"/>
                <a:gd name="connsiteX4" fmla="*/ 992038 w 1025260"/>
                <a:gd name="connsiteY4" fmla="*/ 571 h 276596"/>
                <a:gd name="connsiteX5" fmla="*/ 974785 w 1025260"/>
                <a:gd name="connsiteY5" fmla="*/ 17824 h 276596"/>
                <a:gd name="connsiteX0" fmla="*/ 0 w 878611"/>
                <a:gd name="connsiteY0" fmla="*/ 263686 h 265570"/>
                <a:gd name="connsiteX1" fmla="*/ 172527 w 878611"/>
                <a:gd name="connsiteY1" fmla="*/ 259324 h 265570"/>
                <a:gd name="connsiteX2" fmla="*/ 510050 w 878611"/>
                <a:gd name="connsiteY2" fmla="*/ 148653 h 265570"/>
                <a:gd name="connsiteX3" fmla="*/ 603849 w 878611"/>
                <a:gd name="connsiteY3" fmla="*/ 26450 h 265570"/>
                <a:gd name="connsiteX4" fmla="*/ 845389 w 878611"/>
                <a:gd name="connsiteY4" fmla="*/ 571 h 265570"/>
                <a:gd name="connsiteX5" fmla="*/ 828136 w 878611"/>
                <a:gd name="connsiteY5" fmla="*/ 17824 h 265570"/>
                <a:gd name="connsiteX0" fmla="*/ 0 w 878611"/>
                <a:gd name="connsiteY0" fmla="*/ 263686 h 263686"/>
                <a:gd name="connsiteX1" fmla="*/ 172527 w 878611"/>
                <a:gd name="connsiteY1" fmla="*/ 259324 h 263686"/>
                <a:gd name="connsiteX2" fmla="*/ 510050 w 878611"/>
                <a:gd name="connsiteY2" fmla="*/ 148653 h 263686"/>
                <a:gd name="connsiteX3" fmla="*/ 603849 w 878611"/>
                <a:gd name="connsiteY3" fmla="*/ 26450 h 263686"/>
                <a:gd name="connsiteX4" fmla="*/ 845389 w 878611"/>
                <a:gd name="connsiteY4" fmla="*/ 571 h 263686"/>
                <a:gd name="connsiteX5" fmla="*/ 828136 w 878611"/>
                <a:gd name="connsiteY5" fmla="*/ 17824 h 263686"/>
                <a:gd name="connsiteX0" fmla="*/ 0 w 1051140"/>
                <a:gd name="connsiteY0" fmla="*/ 272293 h 272293"/>
                <a:gd name="connsiteX1" fmla="*/ 345056 w 1051140"/>
                <a:gd name="connsiteY1" fmla="*/ 259324 h 272293"/>
                <a:gd name="connsiteX2" fmla="*/ 682579 w 1051140"/>
                <a:gd name="connsiteY2" fmla="*/ 148653 h 272293"/>
                <a:gd name="connsiteX3" fmla="*/ 776378 w 1051140"/>
                <a:gd name="connsiteY3" fmla="*/ 26450 h 272293"/>
                <a:gd name="connsiteX4" fmla="*/ 1017918 w 1051140"/>
                <a:gd name="connsiteY4" fmla="*/ 571 h 272293"/>
                <a:gd name="connsiteX5" fmla="*/ 1000665 w 1051140"/>
                <a:gd name="connsiteY5" fmla="*/ 17824 h 272293"/>
                <a:gd name="connsiteX0" fmla="*/ 0 w 1051140"/>
                <a:gd name="connsiteY0" fmla="*/ 272293 h 272293"/>
                <a:gd name="connsiteX1" fmla="*/ 345056 w 1051140"/>
                <a:gd name="connsiteY1" fmla="*/ 259324 h 272293"/>
                <a:gd name="connsiteX2" fmla="*/ 682579 w 1051140"/>
                <a:gd name="connsiteY2" fmla="*/ 148653 h 272293"/>
                <a:gd name="connsiteX3" fmla="*/ 776378 w 1051140"/>
                <a:gd name="connsiteY3" fmla="*/ 26450 h 272293"/>
                <a:gd name="connsiteX4" fmla="*/ 1017918 w 1051140"/>
                <a:gd name="connsiteY4" fmla="*/ 571 h 272293"/>
                <a:gd name="connsiteX5" fmla="*/ 1000665 w 1051140"/>
                <a:gd name="connsiteY5" fmla="*/ 17824 h 272293"/>
                <a:gd name="connsiteX0" fmla="*/ 0 w 1051140"/>
                <a:gd name="connsiteY0" fmla="*/ 272293 h 272293"/>
                <a:gd name="connsiteX1" fmla="*/ 345056 w 1051140"/>
                <a:gd name="connsiteY1" fmla="*/ 259324 h 272293"/>
                <a:gd name="connsiteX2" fmla="*/ 682579 w 1051140"/>
                <a:gd name="connsiteY2" fmla="*/ 148653 h 272293"/>
                <a:gd name="connsiteX3" fmla="*/ 776378 w 1051140"/>
                <a:gd name="connsiteY3" fmla="*/ 26450 h 272293"/>
                <a:gd name="connsiteX4" fmla="*/ 1017918 w 1051140"/>
                <a:gd name="connsiteY4" fmla="*/ 571 h 272293"/>
                <a:gd name="connsiteX5" fmla="*/ 1000665 w 1051140"/>
                <a:gd name="connsiteY5" fmla="*/ 17824 h 272293"/>
                <a:gd name="connsiteX0" fmla="*/ 0 w 1051140"/>
                <a:gd name="connsiteY0" fmla="*/ 272293 h 272293"/>
                <a:gd name="connsiteX1" fmla="*/ 345056 w 1051140"/>
                <a:gd name="connsiteY1" fmla="*/ 259324 h 272293"/>
                <a:gd name="connsiteX2" fmla="*/ 682579 w 1051140"/>
                <a:gd name="connsiteY2" fmla="*/ 148653 h 272293"/>
                <a:gd name="connsiteX3" fmla="*/ 776378 w 1051140"/>
                <a:gd name="connsiteY3" fmla="*/ 26450 h 272293"/>
                <a:gd name="connsiteX4" fmla="*/ 1017918 w 1051140"/>
                <a:gd name="connsiteY4" fmla="*/ 571 h 272293"/>
                <a:gd name="connsiteX5" fmla="*/ 1000665 w 1051140"/>
                <a:gd name="connsiteY5" fmla="*/ 17824 h 272293"/>
                <a:gd name="connsiteX0" fmla="*/ 0 w 2081964"/>
                <a:gd name="connsiteY0" fmla="*/ 272194 h 272194"/>
                <a:gd name="connsiteX1" fmla="*/ 345056 w 2081964"/>
                <a:gd name="connsiteY1" fmla="*/ 259225 h 272194"/>
                <a:gd name="connsiteX2" fmla="*/ 682579 w 2081964"/>
                <a:gd name="connsiteY2" fmla="*/ 148554 h 272194"/>
                <a:gd name="connsiteX3" fmla="*/ 776378 w 2081964"/>
                <a:gd name="connsiteY3" fmla="*/ 26351 h 272194"/>
                <a:gd name="connsiteX4" fmla="*/ 1017918 w 2081964"/>
                <a:gd name="connsiteY4" fmla="*/ 472 h 272194"/>
                <a:gd name="connsiteX5" fmla="*/ 2081964 w 2081964"/>
                <a:gd name="connsiteY5" fmla="*/ 22841 h 272194"/>
                <a:gd name="connsiteX0" fmla="*/ 0 w 2081964"/>
                <a:gd name="connsiteY0" fmla="*/ 272194 h 272194"/>
                <a:gd name="connsiteX1" fmla="*/ 345056 w 2081964"/>
                <a:gd name="connsiteY1" fmla="*/ 259225 h 272194"/>
                <a:gd name="connsiteX2" fmla="*/ 682579 w 2081964"/>
                <a:gd name="connsiteY2" fmla="*/ 148554 h 272194"/>
                <a:gd name="connsiteX3" fmla="*/ 946930 w 2081964"/>
                <a:gd name="connsiteY3" fmla="*/ 42979 h 272194"/>
                <a:gd name="connsiteX4" fmla="*/ 1017918 w 2081964"/>
                <a:gd name="connsiteY4" fmla="*/ 472 h 272194"/>
                <a:gd name="connsiteX5" fmla="*/ 2081964 w 2081964"/>
                <a:gd name="connsiteY5" fmla="*/ 22841 h 272194"/>
                <a:gd name="connsiteX0" fmla="*/ 0 w 2081964"/>
                <a:gd name="connsiteY0" fmla="*/ 272194 h 272194"/>
                <a:gd name="connsiteX1" fmla="*/ 345056 w 2081964"/>
                <a:gd name="connsiteY1" fmla="*/ 259225 h 272194"/>
                <a:gd name="connsiteX2" fmla="*/ 682579 w 2081964"/>
                <a:gd name="connsiteY2" fmla="*/ 148554 h 272194"/>
                <a:gd name="connsiteX3" fmla="*/ 946930 w 2081964"/>
                <a:gd name="connsiteY3" fmla="*/ 42979 h 272194"/>
                <a:gd name="connsiteX4" fmla="*/ 1017918 w 2081964"/>
                <a:gd name="connsiteY4" fmla="*/ 472 h 272194"/>
                <a:gd name="connsiteX5" fmla="*/ 2081964 w 2081964"/>
                <a:gd name="connsiteY5" fmla="*/ 22841 h 272194"/>
                <a:gd name="connsiteX0" fmla="*/ 0 w 2081964"/>
                <a:gd name="connsiteY0" fmla="*/ 272194 h 272194"/>
                <a:gd name="connsiteX1" fmla="*/ 345056 w 2081964"/>
                <a:gd name="connsiteY1" fmla="*/ 259225 h 272194"/>
                <a:gd name="connsiteX2" fmla="*/ 682579 w 2081964"/>
                <a:gd name="connsiteY2" fmla="*/ 148554 h 272194"/>
                <a:gd name="connsiteX3" fmla="*/ 946930 w 2081964"/>
                <a:gd name="connsiteY3" fmla="*/ 42979 h 272194"/>
                <a:gd name="connsiteX4" fmla="*/ 1017918 w 2081964"/>
                <a:gd name="connsiteY4" fmla="*/ 472 h 272194"/>
                <a:gd name="connsiteX5" fmla="*/ 2081964 w 2081964"/>
                <a:gd name="connsiteY5" fmla="*/ 22841 h 272194"/>
                <a:gd name="connsiteX0" fmla="*/ 0 w 2081964"/>
                <a:gd name="connsiteY0" fmla="*/ 249353 h 249353"/>
                <a:gd name="connsiteX1" fmla="*/ 345056 w 2081964"/>
                <a:gd name="connsiteY1" fmla="*/ 236384 h 249353"/>
                <a:gd name="connsiteX2" fmla="*/ 682579 w 2081964"/>
                <a:gd name="connsiteY2" fmla="*/ 125713 h 249353"/>
                <a:gd name="connsiteX3" fmla="*/ 946930 w 2081964"/>
                <a:gd name="connsiteY3" fmla="*/ 20138 h 249353"/>
                <a:gd name="connsiteX4" fmla="*/ 2081964 w 2081964"/>
                <a:gd name="connsiteY4" fmla="*/ 0 h 249353"/>
                <a:gd name="connsiteX0" fmla="*/ 0 w 1553253"/>
                <a:gd name="connsiteY0" fmla="*/ 243597 h 243597"/>
                <a:gd name="connsiteX1" fmla="*/ 345056 w 1553253"/>
                <a:gd name="connsiteY1" fmla="*/ 230628 h 243597"/>
                <a:gd name="connsiteX2" fmla="*/ 682579 w 1553253"/>
                <a:gd name="connsiteY2" fmla="*/ 119957 h 243597"/>
                <a:gd name="connsiteX3" fmla="*/ 946930 w 1553253"/>
                <a:gd name="connsiteY3" fmla="*/ 14382 h 243597"/>
                <a:gd name="connsiteX4" fmla="*/ 1553253 w 1553253"/>
                <a:gd name="connsiteY4" fmla="*/ 0 h 243597"/>
                <a:gd name="connsiteX0" fmla="*/ 0 w 1553253"/>
                <a:gd name="connsiteY0" fmla="*/ 243881 h 243881"/>
                <a:gd name="connsiteX1" fmla="*/ 345056 w 1553253"/>
                <a:gd name="connsiteY1" fmla="*/ 230912 h 243881"/>
                <a:gd name="connsiteX2" fmla="*/ 682579 w 1553253"/>
                <a:gd name="connsiteY2" fmla="*/ 120241 h 243881"/>
                <a:gd name="connsiteX3" fmla="*/ 946930 w 1553253"/>
                <a:gd name="connsiteY3" fmla="*/ 14666 h 243881"/>
                <a:gd name="connsiteX4" fmla="*/ 1553253 w 1553253"/>
                <a:gd name="connsiteY4" fmla="*/ 284 h 243881"/>
                <a:gd name="connsiteX0" fmla="*/ 0 w 1553253"/>
                <a:gd name="connsiteY0" fmla="*/ 243597 h 243597"/>
                <a:gd name="connsiteX1" fmla="*/ 345056 w 1553253"/>
                <a:gd name="connsiteY1" fmla="*/ 230628 h 243597"/>
                <a:gd name="connsiteX2" fmla="*/ 682579 w 1553253"/>
                <a:gd name="connsiteY2" fmla="*/ 119957 h 243597"/>
                <a:gd name="connsiteX3" fmla="*/ 946930 w 1553253"/>
                <a:gd name="connsiteY3" fmla="*/ 14382 h 243597"/>
                <a:gd name="connsiteX4" fmla="*/ 1553253 w 1553253"/>
                <a:gd name="connsiteY4" fmla="*/ 0 h 243597"/>
                <a:gd name="connsiteX0" fmla="*/ 0 w 1553253"/>
                <a:gd name="connsiteY0" fmla="*/ 243597 h 243597"/>
                <a:gd name="connsiteX1" fmla="*/ 345056 w 1553253"/>
                <a:gd name="connsiteY1" fmla="*/ 230628 h 243597"/>
                <a:gd name="connsiteX2" fmla="*/ 682579 w 1553253"/>
                <a:gd name="connsiteY2" fmla="*/ 119957 h 243597"/>
                <a:gd name="connsiteX3" fmla="*/ 946930 w 1553253"/>
                <a:gd name="connsiteY3" fmla="*/ 14382 h 243597"/>
                <a:gd name="connsiteX4" fmla="*/ 1553253 w 1553253"/>
                <a:gd name="connsiteY4" fmla="*/ 0 h 243597"/>
                <a:gd name="connsiteX0" fmla="*/ 0 w 1553253"/>
                <a:gd name="connsiteY0" fmla="*/ 235283 h 236938"/>
                <a:gd name="connsiteX1" fmla="*/ 345056 w 1553253"/>
                <a:gd name="connsiteY1" fmla="*/ 230628 h 236938"/>
                <a:gd name="connsiteX2" fmla="*/ 682579 w 1553253"/>
                <a:gd name="connsiteY2" fmla="*/ 119957 h 236938"/>
                <a:gd name="connsiteX3" fmla="*/ 946930 w 1553253"/>
                <a:gd name="connsiteY3" fmla="*/ 14382 h 236938"/>
                <a:gd name="connsiteX4" fmla="*/ 1553253 w 1553253"/>
                <a:gd name="connsiteY4" fmla="*/ 0 h 236938"/>
                <a:gd name="connsiteX0" fmla="*/ 0 w 1768148"/>
                <a:gd name="connsiteY0" fmla="*/ 261505 h 261505"/>
                <a:gd name="connsiteX1" fmla="*/ 559951 w 1768148"/>
                <a:gd name="connsiteY1" fmla="*/ 230628 h 261505"/>
                <a:gd name="connsiteX2" fmla="*/ 897474 w 1768148"/>
                <a:gd name="connsiteY2" fmla="*/ 119957 h 261505"/>
                <a:gd name="connsiteX3" fmla="*/ 1161825 w 1768148"/>
                <a:gd name="connsiteY3" fmla="*/ 14382 h 261505"/>
                <a:gd name="connsiteX4" fmla="*/ 1768148 w 1768148"/>
                <a:gd name="connsiteY4" fmla="*/ 0 h 261505"/>
                <a:gd name="connsiteX0" fmla="*/ 0 w 1768148"/>
                <a:gd name="connsiteY0" fmla="*/ 261505 h 261505"/>
                <a:gd name="connsiteX1" fmla="*/ 559951 w 1768148"/>
                <a:gd name="connsiteY1" fmla="*/ 230628 h 261505"/>
                <a:gd name="connsiteX2" fmla="*/ 897474 w 1768148"/>
                <a:gd name="connsiteY2" fmla="*/ 119957 h 261505"/>
                <a:gd name="connsiteX3" fmla="*/ 1161825 w 1768148"/>
                <a:gd name="connsiteY3" fmla="*/ 14382 h 261505"/>
                <a:gd name="connsiteX4" fmla="*/ 1768148 w 1768148"/>
                <a:gd name="connsiteY4" fmla="*/ 0 h 261505"/>
                <a:gd name="connsiteX0" fmla="*/ 0 w 1768148"/>
                <a:gd name="connsiteY0" fmla="*/ 261505 h 261505"/>
                <a:gd name="connsiteX1" fmla="*/ 559951 w 1768148"/>
                <a:gd name="connsiteY1" fmla="*/ 230628 h 261505"/>
                <a:gd name="connsiteX2" fmla="*/ 897474 w 1768148"/>
                <a:gd name="connsiteY2" fmla="*/ 119957 h 261505"/>
                <a:gd name="connsiteX3" fmla="*/ 1161825 w 1768148"/>
                <a:gd name="connsiteY3" fmla="*/ 14382 h 261505"/>
                <a:gd name="connsiteX4" fmla="*/ 1768148 w 1768148"/>
                <a:gd name="connsiteY4" fmla="*/ 0 h 261505"/>
                <a:gd name="connsiteX0" fmla="*/ 0 w 1768148"/>
                <a:gd name="connsiteY0" fmla="*/ 261505 h 261505"/>
                <a:gd name="connsiteX1" fmla="*/ 580417 w 1768148"/>
                <a:gd name="connsiteY1" fmla="*/ 237663 h 261505"/>
                <a:gd name="connsiteX2" fmla="*/ 897474 w 1768148"/>
                <a:gd name="connsiteY2" fmla="*/ 119957 h 261505"/>
                <a:gd name="connsiteX3" fmla="*/ 1161825 w 1768148"/>
                <a:gd name="connsiteY3" fmla="*/ 14382 h 261505"/>
                <a:gd name="connsiteX4" fmla="*/ 1768148 w 1768148"/>
                <a:gd name="connsiteY4" fmla="*/ 0 h 261505"/>
                <a:gd name="connsiteX0" fmla="*/ 0 w 1768148"/>
                <a:gd name="connsiteY0" fmla="*/ 261505 h 261505"/>
                <a:gd name="connsiteX1" fmla="*/ 580417 w 1768148"/>
                <a:gd name="connsiteY1" fmla="*/ 237663 h 261505"/>
                <a:gd name="connsiteX2" fmla="*/ 897474 w 1768148"/>
                <a:gd name="connsiteY2" fmla="*/ 119957 h 261505"/>
                <a:gd name="connsiteX3" fmla="*/ 1161825 w 1768148"/>
                <a:gd name="connsiteY3" fmla="*/ 14382 h 261505"/>
                <a:gd name="connsiteX4" fmla="*/ 1768148 w 1768148"/>
                <a:gd name="connsiteY4" fmla="*/ 0 h 261505"/>
                <a:gd name="connsiteX0" fmla="*/ 0 w 1768148"/>
                <a:gd name="connsiteY0" fmla="*/ 261505 h 261505"/>
                <a:gd name="connsiteX1" fmla="*/ 573595 w 1768148"/>
                <a:gd name="connsiteY1" fmla="*/ 230628 h 261505"/>
                <a:gd name="connsiteX2" fmla="*/ 897474 w 1768148"/>
                <a:gd name="connsiteY2" fmla="*/ 119957 h 261505"/>
                <a:gd name="connsiteX3" fmla="*/ 1161825 w 1768148"/>
                <a:gd name="connsiteY3" fmla="*/ 14382 h 261505"/>
                <a:gd name="connsiteX4" fmla="*/ 1768148 w 1768148"/>
                <a:gd name="connsiteY4" fmla="*/ 0 h 261505"/>
                <a:gd name="connsiteX0" fmla="*/ 0 w 1553252"/>
                <a:gd name="connsiteY0" fmla="*/ 237841 h 240902"/>
                <a:gd name="connsiteX1" fmla="*/ 358699 w 1553252"/>
                <a:gd name="connsiteY1" fmla="*/ 230628 h 240902"/>
                <a:gd name="connsiteX2" fmla="*/ 682578 w 1553252"/>
                <a:gd name="connsiteY2" fmla="*/ 119957 h 240902"/>
                <a:gd name="connsiteX3" fmla="*/ 946929 w 1553252"/>
                <a:gd name="connsiteY3" fmla="*/ 14382 h 240902"/>
                <a:gd name="connsiteX4" fmla="*/ 1553252 w 1553252"/>
                <a:gd name="connsiteY4" fmla="*/ 0 h 240902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8452 w 1553252"/>
                <a:gd name="connsiteY1" fmla="*/ 22345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8452 w 1553252"/>
                <a:gd name="connsiteY1" fmla="*/ 22345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8452 w 1553252"/>
                <a:gd name="connsiteY1" fmla="*/ 223456 h 237841"/>
                <a:gd name="connsiteX2" fmla="*/ 682578 w 1553252"/>
                <a:gd name="connsiteY2" fmla="*/ 119957 h 237841"/>
                <a:gd name="connsiteX3" fmla="*/ 946929 w 1553252"/>
                <a:gd name="connsiteY3" fmla="*/ 11127 h 237841"/>
                <a:gd name="connsiteX4" fmla="*/ 1553252 w 1553252"/>
                <a:gd name="connsiteY4" fmla="*/ 0 h 237841"/>
                <a:gd name="connsiteX0" fmla="*/ 0 w 1397811"/>
                <a:gd name="connsiteY0" fmla="*/ 238793 h 238793"/>
                <a:gd name="connsiteX1" fmla="*/ 438452 w 1397811"/>
                <a:gd name="connsiteY1" fmla="*/ 224408 h 238793"/>
                <a:gd name="connsiteX2" fmla="*/ 682578 w 1397811"/>
                <a:gd name="connsiteY2" fmla="*/ 120909 h 238793"/>
                <a:gd name="connsiteX3" fmla="*/ 946929 w 1397811"/>
                <a:gd name="connsiteY3" fmla="*/ 12079 h 238793"/>
                <a:gd name="connsiteX4" fmla="*/ 1397811 w 1397811"/>
                <a:gd name="connsiteY4" fmla="*/ 2037 h 238793"/>
                <a:gd name="connsiteX0" fmla="*/ 0 w 1397811"/>
                <a:gd name="connsiteY0" fmla="*/ 239198 h 239198"/>
                <a:gd name="connsiteX1" fmla="*/ 438452 w 1397811"/>
                <a:gd name="connsiteY1" fmla="*/ 224813 h 239198"/>
                <a:gd name="connsiteX2" fmla="*/ 682578 w 1397811"/>
                <a:gd name="connsiteY2" fmla="*/ 121314 h 239198"/>
                <a:gd name="connsiteX3" fmla="*/ 946929 w 1397811"/>
                <a:gd name="connsiteY3" fmla="*/ 12484 h 239198"/>
                <a:gd name="connsiteX4" fmla="*/ 1397811 w 1397811"/>
                <a:gd name="connsiteY4" fmla="*/ 2442 h 239198"/>
                <a:gd name="connsiteX0" fmla="*/ 0 w 1397811"/>
                <a:gd name="connsiteY0" fmla="*/ 236944 h 236944"/>
                <a:gd name="connsiteX1" fmla="*/ 438452 w 1397811"/>
                <a:gd name="connsiteY1" fmla="*/ 222559 h 236944"/>
                <a:gd name="connsiteX2" fmla="*/ 682578 w 1397811"/>
                <a:gd name="connsiteY2" fmla="*/ 119060 h 236944"/>
                <a:gd name="connsiteX3" fmla="*/ 946929 w 1397811"/>
                <a:gd name="connsiteY3" fmla="*/ 10230 h 236944"/>
                <a:gd name="connsiteX4" fmla="*/ 1397811 w 1397811"/>
                <a:gd name="connsiteY4" fmla="*/ 188 h 236944"/>
                <a:gd name="connsiteX0" fmla="*/ 0 w 1397811"/>
                <a:gd name="connsiteY0" fmla="*/ 236760 h 236760"/>
                <a:gd name="connsiteX1" fmla="*/ 438452 w 1397811"/>
                <a:gd name="connsiteY1" fmla="*/ 222375 h 236760"/>
                <a:gd name="connsiteX2" fmla="*/ 682578 w 1397811"/>
                <a:gd name="connsiteY2" fmla="*/ 118876 h 236760"/>
                <a:gd name="connsiteX3" fmla="*/ 946929 w 1397811"/>
                <a:gd name="connsiteY3" fmla="*/ 10046 h 236760"/>
                <a:gd name="connsiteX4" fmla="*/ 1397811 w 1397811"/>
                <a:gd name="connsiteY4" fmla="*/ 4 h 236760"/>
                <a:gd name="connsiteX0" fmla="*/ 0 w 1397811"/>
                <a:gd name="connsiteY0" fmla="*/ 236760 h 236760"/>
                <a:gd name="connsiteX1" fmla="*/ 438452 w 1397811"/>
                <a:gd name="connsiteY1" fmla="*/ 222375 h 236760"/>
                <a:gd name="connsiteX2" fmla="*/ 682578 w 1397811"/>
                <a:gd name="connsiteY2" fmla="*/ 118876 h 236760"/>
                <a:gd name="connsiteX3" fmla="*/ 946929 w 1397811"/>
                <a:gd name="connsiteY3" fmla="*/ 10046 h 236760"/>
                <a:gd name="connsiteX4" fmla="*/ 1397811 w 1397811"/>
                <a:gd name="connsiteY4" fmla="*/ 4 h 236760"/>
                <a:gd name="connsiteX0" fmla="*/ 0 w 1397811"/>
                <a:gd name="connsiteY0" fmla="*/ 236760 h 236760"/>
                <a:gd name="connsiteX1" fmla="*/ 438452 w 1397811"/>
                <a:gd name="connsiteY1" fmla="*/ 222375 h 236760"/>
                <a:gd name="connsiteX2" fmla="*/ 682578 w 1397811"/>
                <a:gd name="connsiteY2" fmla="*/ 118876 h 236760"/>
                <a:gd name="connsiteX3" fmla="*/ 946929 w 1397811"/>
                <a:gd name="connsiteY3" fmla="*/ 10046 h 236760"/>
                <a:gd name="connsiteX4" fmla="*/ 1397811 w 1397811"/>
                <a:gd name="connsiteY4" fmla="*/ 4 h 236760"/>
                <a:gd name="connsiteX0" fmla="*/ 0 w 1397811"/>
                <a:gd name="connsiteY0" fmla="*/ 237037 h 237037"/>
                <a:gd name="connsiteX1" fmla="*/ 438452 w 1397811"/>
                <a:gd name="connsiteY1" fmla="*/ 222652 h 237037"/>
                <a:gd name="connsiteX2" fmla="*/ 682578 w 1397811"/>
                <a:gd name="connsiteY2" fmla="*/ 119153 h 237037"/>
                <a:gd name="connsiteX3" fmla="*/ 946929 w 1397811"/>
                <a:gd name="connsiteY3" fmla="*/ 10323 h 237037"/>
                <a:gd name="connsiteX4" fmla="*/ 1397811 w 1397811"/>
                <a:gd name="connsiteY4" fmla="*/ 281 h 237037"/>
                <a:gd name="connsiteX0" fmla="*/ 0 w 1397811"/>
                <a:gd name="connsiteY0" fmla="*/ 236870 h 236870"/>
                <a:gd name="connsiteX1" fmla="*/ 438452 w 1397811"/>
                <a:gd name="connsiteY1" fmla="*/ 222485 h 236870"/>
                <a:gd name="connsiteX2" fmla="*/ 682578 w 1397811"/>
                <a:gd name="connsiteY2" fmla="*/ 118986 h 236870"/>
                <a:gd name="connsiteX3" fmla="*/ 946929 w 1397811"/>
                <a:gd name="connsiteY3" fmla="*/ 10156 h 236870"/>
                <a:gd name="connsiteX4" fmla="*/ 1397811 w 1397811"/>
                <a:gd name="connsiteY4" fmla="*/ 114 h 236870"/>
                <a:gd name="connsiteX0" fmla="*/ 0 w 1397811"/>
                <a:gd name="connsiteY0" fmla="*/ 236870 h 236870"/>
                <a:gd name="connsiteX1" fmla="*/ 438452 w 1397811"/>
                <a:gd name="connsiteY1" fmla="*/ 222485 h 236870"/>
                <a:gd name="connsiteX2" fmla="*/ 682578 w 1397811"/>
                <a:gd name="connsiteY2" fmla="*/ 118986 h 236870"/>
                <a:gd name="connsiteX3" fmla="*/ 946929 w 1397811"/>
                <a:gd name="connsiteY3" fmla="*/ 10156 h 236870"/>
                <a:gd name="connsiteX4" fmla="*/ 1397811 w 1397811"/>
                <a:gd name="connsiteY4" fmla="*/ 114 h 23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7811" h="236870">
                  <a:moveTo>
                    <a:pt x="0" y="236870"/>
                  </a:moveTo>
                  <a:cubicBezTo>
                    <a:pt x="287135" y="234887"/>
                    <a:pt x="367734" y="229090"/>
                    <a:pt x="438452" y="222485"/>
                  </a:cubicBezTo>
                  <a:cubicBezTo>
                    <a:pt x="509170" y="215880"/>
                    <a:pt x="684870" y="197580"/>
                    <a:pt x="682578" y="118986"/>
                  </a:cubicBezTo>
                  <a:cubicBezTo>
                    <a:pt x="677689" y="46875"/>
                    <a:pt x="823013" y="21831"/>
                    <a:pt x="946929" y="10156"/>
                  </a:cubicBezTo>
                  <a:cubicBezTo>
                    <a:pt x="1070845" y="-1519"/>
                    <a:pt x="1170767" y="26"/>
                    <a:pt x="1397811" y="114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6" name="Freeform 45"/>
            <p:cNvSpPr/>
            <p:nvPr/>
          </p:nvSpPr>
          <p:spPr>
            <a:xfrm flipV="1">
              <a:off x="6158252" y="4487894"/>
              <a:ext cx="500278" cy="540820"/>
            </a:xfrm>
            <a:custGeom>
              <a:avLst/>
              <a:gdLst>
                <a:gd name="connsiteX0" fmla="*/ 0 w 569344"/>
                <a:gd name="connsiteY0" fmla="*/ 267418 h 267418"/>
                <a:gd name="connsiteX1" fmla="*/ 181155 w 569344"/>
                <a:gd name="connsiteY1" fmla="*/ 198407 h 267418"/>
                <a:gd name="connsiteX2" fmla="*/ 301925 w 569344"/>
                <a:gd name="connsiteY2" fmla="*/ 69011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67418 h 267418"/>
                <a:gd name="connsiteX1" fmla="*/ 181155 w 569344"/>
                <a:gd name="connsiteY1" fmla="*/ 198407 h 267418"/>
                <a:gd name="connsiteX2" fmla="*/ 370936 w 569344"/>
                <a:gd name="connsiteY2" fmla="*/ 60385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67418 h 267418"/>
                <a:gd name="connsiteX1" fmla="*/ 181155 w 569344"/>
                <a:gd name="connsiteY1" fmla="*/ 232913 h 267418"/>
                <a:gd name="connsiteX2" fmla="*/ 370936 w 569344"/>
                <a:gd name="connsiteY2" fmla="*/ 60385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72395 h 272395"/>
                <a:gd name="connsiteX1" fmla="*/ 181155 w 569344"/>
                <a:gd name="connsiteY1" fmla="*/ 237890 h 272395"/>
                <a:gd name="connsiteX2" fmla="*/ 370936 w 569344"/>
                <a:gd name="connsiteY2" fmla="*/ 22230 h 272395"/>
                <a:gd name="connsiteX3" fmla="*/ 569344 w 569344"/>
                <a:gd name="connsiteY3" fmla="*/ 4977 h 272395"/>
                <a:gd name="connsiteX4" fmla="*/ 569344 w 569344"/>
                <a:gd name="connsiteY4" fmla="*/ 4977 h 272395"/>
                <a:gd name="connsiteX0" fmla="*/ 0 w 569344"/>
                <a:gd name="connsiteY0" fmla="*/ 267646 h 267646"/>
                <a:gd name="connsiteX1" fmla="*/ 181155 w 569344"/>
                <a:gd name="connsiteY1" fmla="*/ 233141 h 267646"/>
                <a:gd name="connsiteX2" fmla="*/ 327804 w 569344"/>
                <a:gd name="connsiteY2" fmla="*/ 26107 h 267646"/>
                <a:gd name="connsiteX3" fmla="*/ 569344 w 569344"/>
                <a:gd name="connsiteY3" fmla="*/ 228 h 267646"/>
                <a:gd name="connsiteX4" fmla="*/ 569344 w 569344"/>
                <a:gd name="connsiteY4" fmla="*/ 228 h 267646"/>
                <a:gd name="connsiteX0" fmla="*/ 0 w 569344"/>
                <a:gd name="connsiteY0" fmla="*/ 268104 h 268104"/>
                <a:gd name="connsiteX1" fmla="*/ 172528 w 569344"/>
                <a:gd name="connsiteY1" fmla="*/ 242226 h 268104"/>
                <a:gd name="connsiteX2" fmla="*/ 327804 w 569344"/>
                <a:gd name="connsiteY2" fmla="*/ 26565 h 268104"/>
                <a:gd name="connsiteX3" fmla="*/ 569344 w 569344"/>
                <a:gd name="connsiteY3" fmla="*/ 686 h 268104"/>
                <a:gd name="connsiteX4" fmla="*/ 569344 w 569344"/>
                <a:gd name="connsiteY4" fmla="*/ 686 h 268104"/>
                <a:gd name="connsiteX0" fmla="*/ 0 w 569344"/>
                <a:gd name="connsiteY0" fmla="*/ 268104 h 268104"/>
                <a:gd name="connsiteX1" fmla="*/ 172528 w 569344"/>
                <a:gd name="connsiteY1" fmla="*/ 242226 h 268104"/>
                <a:gd name="connsiteX2" fmla="*/ 327804 w 569344"/>
                <a:gd name="connsiteY2" fmla="*/ 26565 h 268104"/>
                <a:gd name="connsiteX3" fmla="*/ 569344 w 569344"/>
                <a:gd name="connsiteY3" fmla="*/ 686 h 268104"/>
                <a:gd name="connsiteX4" fmla="*/ 569344 w 569344"/>
                <a:gd name="connsiteY4" fmla="*/ 686 h 268104"/>
                <a:gd name="connsiteX0" fmla="*/ 0 w 897148"/>
                <a:gd name="connsiteY0" fmla="*/ 269334 h 269334"/>
                <a:gd name="connsiteX1" fmla="*/ 172528 w 897148"/>
                <a:gd name="connsiteY1" fmla="*/ 243456 h 269334"/>
                <a:gd name="connsiteX2" fmla="*/ 327804 w 897148"/>
                <a:gd name="connsiteY2" fmla="*/ 27795 h 269334"/>
                <a:gd name="connsiteX3" fmla="*/ 569344 w 897148"/>
                <a:gd name="connsiteY3" fmla="*/ 1916 h 269334"/>
                <a:gd name="connsiteX4" fmla="*/ 897148 w 897148"/>
                <a:gd name="connsiteY4" fmla="*/ 1916 h 269334"/>
                <a:gd name="connsiteX0" fmla="*/ 0 w 2078966"/>
                <a:gd name="connsiteY0" fmla="*/ 293297 h 293297"/>
                <a:gd name="connsiteX1" fmla="*/ 172528 w 2078966"/>
                <a:gd name="connsiteY1" fmla="*/ 267419 h 293297"/>
                <a:gd name="connsiteX2" fmla="*/ 327804 w 2078966"/>
                <a:gd name="connsiteY2" fmla="*/ 51758 h 293297"/>
                <a:gd name="connsiteX3" fmla="*/ 569344 w 2078966"/>
                <a:gd name="connsiteY3" fmla="*/ 25879 h 293297"/>
                <a:gd name="connsiteX4" fmla="*/ 2078966 w 2078966"/>
                <a:gd name="connsiteY4" fmla="*/ 0 h 293297"/>
                <a:gd name="connsiteX0" fmla="*/ 0 w 2078966"/>
                <a:gd name="connsiteY0" fmla="*/ 293297 h 293297"/>
                <a:gd name="connsiteX1" fmla="*/ 172528 w 2078966"/>
                <a:gd name="connsiteY1" fmla="*/ 267419 h 293297"/>
                <a:gd name="connsiteX2" fmla="*/ 327804 w 2078966"/>
                <a:gd name="connsiteY2" fmla="*/ 51758 h 293297"/>
                <a:gd name="connsiteX3" fmla="*/ 569344 w 2078966"/>
                <a:gd name="connsiteY3" fmla="*/ 25879 h 293297"/>
                <a:gd name="connsiteX4" fmla="*/ 2078966 w 2078966"/>
                <a:gd name="connsiteY4" fmla="*/ 0 h 293297"/>
                <a:gd name="connsiteX0" fmla="*/ 0 w 1949570"/>
                <a:gd name="connsiteY0" fmla="*/ 276045 h 276045"/>
                <a:gd name="connsiteX1" fmla="*/ 172528 w 1949570"/>
                <a:gd name="connsiteY1" fmla="*/ 250167 h 276045"/>
                <a:gd name="connsiteX2" fmla="*/ 327804 w 1949570"/>
                <a:gd name="connsiteY2" fmla="*/ 34506 h 276045"/>
                <a:gd name="connsiteX3" fmla="*/ 569344 w 1949570"/>
                <a:gd name="connsiteY3" fmla="*/ 8627 h 276045"/>
                <a:gd name="connsiteX4" fmla="*/ 1949570 w 1949570"/>
                <a:gd name="connsiteY4" fmla="*/ 0 h 276045"/>
                <a:gd name="connsiteX0" fmla="*/ 0 w 1949570"/>
                <a:gd name="connsiteY0" fmla="*/ 276045 h 276045"/>
                <a:gd name="connsiteX1" fmla="*/ 172528 w 1949570"/>
                <a:gd name="connsiteY1" fmla="*/ 250167 h 276045"/>
                <a:gd name="connsiteX2" fmla="*/ 327804 w 1949570"/>
                <a:gd name="connsiteY2" fmla="*/ 34506 h 276045"/>
                <a:gd name="connsiteX3" fmla="*/ 569344 w 1949570"/>
                <a:gd name="connsiteY3" fmla="*/ 8627 h 276045"/>
                <a:gd name="connsiteX4" fmla="*/ 1949570 w 1949570"/>
                <a:gd name="connsiteY4" fmla="*/ 0 h 276045"/>
                <a:gd name="connsiteX0" fmla="*/ 0 w 1794294"/>
                <a:gd name="connsiteY0" fmla="*/ 269335 h 269335"/>
                <a:gd name="connsiteX1" fmla="*/ 172528 w 1794294"/>
                <a:gd name="connsiteY1" fmla="*/ 243457 h 269335"/>
                <a:gd name="connsiteX2" fmla="*/ 327804 w 1794294"/>
                <a:gd name="connsiteY2" fmla="*/ 27796 h 269335"/>
                <a:gd name="connsiteX3" fmla="*/ 569344 w 1794294"/>
                <a:gd name="connsiteY3" fmla="*/ 1917 h 269335"/>
                <a:gd name="connsiteX4" fmla="*/ 1794294 w 1794294"/>
                <a:gd name="connsiteY4" fmla="*/ 1917 h 269335"/>
                <a:gd name="connsiteX0" fmla="*/ 0 w 1492370"/>
                <a:gd name="connsiteY0" fmla="*/ 269335 h 269335"/>
                <a:gd name="connsiteX1" fmla="*/ 172528 w 1492370"/>
                <a:gd name="connsiteY1" fmla="*/ 243457 h 269335"/>
                <a:gd name="connsiteX2" fmla="*/ 327804 w 1492370"/>
                <a:gd name="connsiteY2" fmla="*/ 27796 h 269335"/>
                <a:gd name="connsiteX3" fmla="*/ 569344 w 1492370"/>
                <a:gd name="connsiteY3" fmla="*/ 1917 h 269335"/>
                <a:gd name="connsiteX4" fmla="*/ 1492370 w 1492370"/>
                <a:gd name="connsiteY4" fmla="*/ 1917 h 269335"/>
                <a:gd name="connsiteX0" fmla="*/ 0 w 1552755"/>
                <a:gd name="connsiteY0" fmla="*/ 276044 h 276044"/>
                <a:gd name="connsiteX1" fmla="*/ 172528 w 1552755"/>
                <a:gd name="connsiteY1" fmla="*/ 250166 h 276044"/>
                <a:gd name="connsiteX2" fmla="*/ 327804 w 1552755"/>
                <a:gd name="connsiteY2" fmla="*/ 34505 h 276044"/>
                <a:gd name="connsiteX3" fmla="*/ 569344 w 1552755"/>
                <a:gd name="connsiteY3" fmla="*/ 8626 h 276044"/>
                <a:gd name="connsiteX4" fmla="*/ 1552755 w 1552755"/>
                <a:gd name="connsiteY4" fmla="*/ 0 h 276044"/>
                <a:gd name="connsiteX0" fmla="*/ 0 w 602566"/>
                <a:gd name="connsiteY0" fmla="*/ 268105 h 268105"/>
                <a:gd name="connsiteX1" fmla="*/ 172528 w 602566"/>
                <a:gd name="connsiteY1" fmla="*/ 242227 h 268105"/>
                <a:gd name="connsiteX2" fmla="*/ 327804 w 602566"/>
                <a:gd name="connsiteY2" fmla="*/ 26566 h 268105"/>
                <a:gd name="connsiteX3" fmla="*/ 569344 w 602566"/>
                <a:gd name="connsiteY3" fmla="*/ 687 h 268105"/>
                <a:gd name="connsiteX4" fmla="*/ 552091 w 602566"/>
                <a:gd name="connsiteY4" fmla="*/ 17940 h 268105"/>
                <a:gd name="connsiteX0" fmla="*/ 0 w 602566"/>
                <a:gd name="connsiteY0" fmla="*/ 267989 h 267989"/>
                <a:gd name="connsiteX1" fmla="*/ 172528 w 602566"/>
                <a:gd name="connsiteY1" fmla="*/ 242111 h 267989"/>
                <a:gd name="connsiteX2" fmla="*/ 234005 w 602566"/>
                <a:gd name="connsiteY2" fmla="*/ 148653 h 267989"/>
                <a:gd name="connsiteX3" fmla="*/ 327804 w 602566"/>
                <a:gd name="connsiteY3" fmla="*/ 26450 h 267989"/>
                <a:gd name="connsiteX4" fmla="*/ 569344 w 602566"/>
                <a:gd name="connsiteY4" fmla="*/ 571 h 267989"/>
                <a:gd name="connsiteX5" fmla="*/ 552091 w 602566"/>
                <a:gd name="connsiteY5" fmla="*/ 17824 h 267989"/>
                <a:gd name="connsiteX0" fmla="*/ 0 w 602566"/>
                <a:gd name="connsiteY0" fmla="*/ 267989 h 267989"/>
                <a:gd name="connsiteX1" fmla="*/ 172528 w 602566"/>
                <a:gd name="connsiteY1" fmla="*/ 242111 h 267989"/>
                <a:gd name="connsiteX2" fmla="*/ 234005 w 602566"/>
                <a:gd name="connsiteY2" fmla="*/ 148653 h 267989"/>
                <a:gd name="connsiteX3" fmla="*/ 327804 w 602566"/>
                <a:gd name="connsiteY3" fmla="*/ 26450 h 267989"/>
                <a:gd name="connsiteX4" fmla="*/ 569344 w 602566"/>
                <a:gd name="connsiteY4" fmla="*/ 571 h 267989"/>
                <a:gd name="connsiteX5" fmla="*/ 552091 w 602566"/>
                <a:gd name="connsiteY5" fmla="*/ 17824 h 267989"/>
                <a:gd name="connsiteX0" fmla="*/ 0 w 602566"/>
                <a:gd name="connsiteY0" fmla="*/ 267989 h 267989"/>
                <a:gd name="connsiteX1" fmla="*/ 172528 w 602566"/>
                <a:gd name="connsiteY1" fmla="*/ 242111 h 267989"/>
                <a:gd name="connsiteX2" fmla="*/ 234005 w 602566"/>
                <a:gd name="connsiteY2" fmla="*/ 148653 h 267989"/>
                <a:gd name="connsiteX3" fmla="*/ 327804 w 602566"/>
                <a:gd name="connsiteY3" fmla="*/ 26450 h 267989"/>
                <a:gd name="connsiteX4" fmla="*/ 569344 w 602566"/>
                <a:gd name="connsiteY4" fmla="*/ 571 h 267989"/>
                <a:gd name="connsiteX5" fmla="*/ 552091 w 602566"/>
                <a:gd name="connsiteY5" fmla="*/ 17824 h 267989"/>
                <a:gd name="connsiteX0" fmla="*/ 0 w 602566"/>
                <a:gd name="connsiteY0" fmla="*/ 267989 h 281596"/>
                <a:gd name="connsiteX1" fmla="*/ 146649 w 602566"/>
                <a:gd name="connsiteY1" fmla="*/ 276537 h 281596"/>
                <a:gd name="connsiteX2" fmla="*/ 234005 w 602566"/>
                <a:gd name="connsiteY2" fmla="*/ 148653 h 281596"/>
                <a:gd name="connsiteX3" fmla="*/ 327804 w 602566"/>
                <a:gd name="connsiteY3" fmla="*/ 26450 h 281596"/>
                <a:gd name="connsiteX4" fmla="*/ 569344 w 602566"/>
                <a:gd name="connsiteY4" fmla="*/ 571 h 281596"/>
                <a:gd name="connsiteX5" fmla="*/ 552091 w 602566"/>
                <a:gd name="connsiteY5" fmla="*/ 17824 h 281596"/>
                <a:gd name="connsiteX0" fmla="*/ 0 w 602566"/>
                <a:gd name="connsiteY0" fmla="*/ 267989 h 267989"/>
                <a:gd name="connsiteX1" fmla="*/ 120769 w 602566"/>
                <a:gd name="connsiteY1" fmla="*/ 259324 h 267989"/>
                <a:gd name="connsiteX2" fmla="*/ 234005 w 602566"/>
                <a:gd name="connsiteY2" fmla="*/ 148653 h 267989"/>
                <a:gd name="connsiteX3" fmla="*/ 327804 w 602566"/>
                <a:gd name="connsiteY3" fmla="*/ 26450 h 267989"/>
                <a:gd name="connsiteX4" fmla="*/ 569344 w 602566"/>
                <a:gd name="connsiteY4" fmla="*/ 571 h 267989"/>
                <a:gd name="connsiteX5" fmla="*/ 552091 w 602566"/>
                <a:gd name="connsiteY5" fmla="*/ 17824 h 267989"/>
                <a:gd name="connsiteX0" fmla="*/ 0 w 602566"/>
                <a:gd name="connsiteY0" fmla="*/ 267989 h 267989"/>
                <a:gd name="connsiteX1" fmla="*/ 120769 w 602566"/>
                <a:gd name="connsiteY1" fmla="*/ 259324 h 267989"/>
                <a:gd name="connsiteX2" fmla="*/ 234005 w 602566"/>
                <a:gd name="connsiteY2" fmla="*/ 148653 h 267989"/>
                <a:gd name="connsiteX3" fmla="*/ 327804 w 602566"/>
                <a:gd name="connsiteY3" fmla="*/ 26450 h 267989"/>
                <a:gd name="connsiteX4" fmla="*/ 569344 w 602566"/>
                <a:gd name="connsiteY4" fmla="*/ 571 h 267989"/>
                <a:gd name="connsiteX5" fmla="*/ 552091 w 602566"/>
                <a:gd name="connsiteY5" fmla="*/ 17824 h 267989"/>
                <a:gd name="connsiteX0" fmla="*/ 0 w 602566"/>
                <a:gd name="connsiteY0" fmla="*/ 267989 h 267989"/>
                <a:gd name="connsiteX1" fmla="*/ 120769 w 602566"/>
                <a:gd name="connsiteY1" fmla="*/ 259324 h 267989"/>
                <a:gd name="connsiteX2" fmla="*/ 234005 w 602566"/>
                <a:gd name="connsiteY2" fmla="*/ 148653 h 267989"/>
                <a:gd name="connsiteX3" fmla="*/ 327804 w 602566"/>
                <a:gd name="connsiteY3" fmla="*/ 26450 h 267989"/>
                <a:gd name="connsiteX4" fmla="*/ 569344 w 602566"/>
                <a:gd name="connsiteY4" fmla="*/ 571 h 267989"/>
                <a:gd name="connsiteX5" fmla="*/ 552091 w 602566"/>
                <a:gd name="connsiteY5" fmla="*/ 17824 h 267989"/>
                <a:gd name="connsiteX0" fmla="*/ 0 w 1025260"/>
                <a:gd name="connsiteY0" fmla="*/ 276596 h 276596"/>
                <a:gd name="connsiteX1" fmla="*/ 543463 w 1025260"/>
                <a:gd name="connsiteY1" fmla="*/ 259324 h 276596"/>
                <a:gd name="connsiteX2" fmla="*/ 656699 w 1025260"/>
                <a:gd name="connsiteY2" fmla="*/ 148653 h 276596"/>
                <a:gd name="connsiteX3" fmla="*/ 750498 w 1025260"/>
                <a:gd name="connsiteY3" fmla="*/ 26450 h 276596"/>
                <a:gd name="connsiteX4" fmla="*/ 992038 w 1025260"/>
                <a:gd name="connsiteY4" fmla="*/ 571 h 276596"/>
                <a:gd name="connsiteX5" fmla="*/ 974785 w 1025260"/>
                <a:gd name="connsiteY5" fmla="*/ 17824 h 276596"/>
                <a:gd name="connsiteX0" fmla="*/ 0 w 1025260"/>
                <a:gd name="connsiteY0" fmla="*/ 276596 h 279384"/>
                <a:gd name="connsiteX1" fmla="*/ 319176 w 1025260"/>
                <a:gd name="connsiteY1" fmla="*/ 272234 h 279384"/>
                <a:gd name="connsiteX2" fmla="*/ 656699 w 1025260"/>
                <a:gd name="connsiteY2" fmla="*/ 148653 h 279384"/>
                <a:gd name="connsiteX3" fmla="*/ 750498 w 1025260"/>
                <a:gd name="connsiteY3" fmla="*/ 26450 h 279384"/>
                <a:gd name="connsiteX4" fmla="*/ 992038 w 1025260"/>
                <a:gd name="connsiteY4" fmla="*/ 571 h 279384"/>
                <a:gd name="connsiteX5" fmla="*/ 974785 w 1025260"/>
                <a:gd name="connsiteY5" fmla="*/ 17824 h 279384"/>
                <a:gd name="connsiteX0" fmla="*/ 0 w 1025260"/>
                <a:gd name="connsiteY0" fmla="*/ 276596 h 276596"/>
                <a:gd name="connsiteX1" fmla="*/ 319176 w 1025260"/>
                <a:gd name="connsiteY1" fmla="*/ 272234 h 276596"/>
                <a:gd name="connsiteX2" fmla="*/ 656699 w 1025260"/>
                <a:gd name="connsiteY2" fmla="*/ 148653 h 276596"/>
                <a:gd name="connsiteX3" fmla="*/ 750498 w 1025260"/>
                <a:gd name="connsiteY3" fmla="*/ 26450 h 276596"/>
                <a:gd name="connsiteX4" fmla="*/ 992038 w 1025260"/>
                <a:gd name="connsiteY4" fmla="*/ 571 h 276596"/>
                <a:gd name="connsiteX5" fmla="*/ 974785 w 1025260"/>
                <a:gd name="connsiteY5" fmla="*/ 17824 h 276596"/>
                <a:gd name="connsiteX0" fmla="*/ 0 w 1025260"/>
                <a:gd name="connsiteY0" fmla="*/ 276596 h 276596"/>
                <a:gd name="connsiteX1" fmla="*/ 319176 w 1025260"/>
                <a:gd name="connsiteY1" fmla="*/ 259324 h 276596"/>
                <a:gd name="connsiteX2" fmla="*/ 656699 w 1025260"/>
                <a:gd name="connsiteY2" fmla="*/ 148653 h 276596"/>
                <a:gd name="connsiteX3" fmla="*/ 750498 w 1025260"/>
                <a:gd name="connsiteY3" fmla="*/ 26450 h 276596"/>
                <a:gd name="connsiteX4" fmla="*/ 992038 w 1025260"/>
                <a:gd name="connsiteY4" fmla="*/ 571 h 276596"/>
                <a:gd name="connsiteX5" fmla="*/ 974785 w 1025260"/>
                <a:gd name="connsiteY5" fmla="*/ 17824 h 276596"/>
                <a:gd name="connsiteX0" fmla="*/ 0 w 1025260"/>
                <a:gd name="connsiteY0" fmla="*/ 276596 h 276596"/>
                <a:gd name="connsiteX1" fmla="*/ 319176 w 1025260"/>
                <a:gd name="connsiteY1" fmla="*/ 259324 h 276596"/>
                <a:gd name="connsiteX2" fmla="*/ 656699 w 1025260"/>
                <a:gd name="connsiteY2" fmla="*/ 148653 h 276596"/>
                <a:gd name="connsiteX3" fmla="*/ 750498 w 1025260"/>
                <a:gd name="connsiteY3" fmla="*/ 26450 h 276596"/>
                <a:gd name="connsiteX4" fmla="*/ 992038 w 1025260"/>
                <a:gd name="connsiteY4" fmla="*/ 571 h 276596"/>
                <a:gd name="connsiteX5" fmla="*/ 974785 w 1025260"/>
                <a:gd name="connsiteY5" fmla="*/ 17824 h 276596"/>
                <a:gd name="connsiteX0" fmla="*/ 0 w 878611"/>
                <a:gd name="connsiteY0" fmla="*/ 263686 h 265570"/>
                <a:gd name="connsiteX1" fmla="*/ 172527 w 878611"/>
                <a:gd name="connsiteY1" fmla="*/ 259324 h 265570"/>
                <a:gd name="connsiteX2" fmla="*/ 510050 w 878611"/>
                <a:gd name="connsiteY2" fmla="*/ 148653 h 265570"/>
                <a:gd name="connsiteX3" fmla="*/ 603849 w 878611"/>
                <a:gd name="connsiteY3" fmla="*/ 26450 h 265570"/>
                <a:gd name="connsiteX4" fmla="*/ 845389 w 878611"/>
                <a:gd name="connsiteY4" fmla="*/ 571 h 265570"/>
                <a:gd name="connsiteX5" fmla="*/ 828136 w 878611"/>
                <a:gd name="connsiteY5" fmla="*/ 17824 h 265570"/>
                <a:gd name="connsiteX0" fmla="*/ 0 w 878611"/>
                <a:gd name="connsiteY0" fmla="*/ 263686 h 263686"/>
                <a:gd name="connsiteX1" fmla="*/ 172527 w 878611"/>
                <a:gd name="connsiteY1" fmla="*/ 259324 h 263686"/>
                <a:gd name="connsiteX2" fmla="*/ 510050 w 878611"/>
                <a:gd name="connsiteY2" fmla="*/ 148653 h 263686"/>
                <a:gd name="connsiteX3" fmla="*/ 603849 w 878611"/>
                <a:gd name="connsiteY3" fmla="*/ 26450 h 263686"/>
                <a:gd name="connsiteX4" fmla="*/ 845389 w 878611"/>
                <a:gd name="connsiteY4" fmla="*/ 571 h 263686"/>
                <a:gd name="connsiteX5" fmla="*/ 828136 w 878611"/>
                <a:gd name="connsiteY5" fmla="*/ 17824 h 263686"/>
                <a:gd name="connsiteX0" fmla="*/ 0 w 1051140"/>
                <a:gd name="connsiteY0" fmla="*/ 272293 h 272293"/>
                <a:gd name="connsiteX1" fmla="*/ 345056 w 1051140"/>
                <a:gd name="connsiteY1" fmla="*/ 259324 h 272293"/>
                <a:gd name="connsiteX2" fmla="*/ 682579 w 1051140"/>
                <a:gd name="connsiteY2" fmla="*/ 148653 h 272293"/>
                <a:gd name="connsiteX3" fmla="*/ 776378 w 1051140"/>
                <a:gd name="connsiteY3" fmla="*/ 26450 h 272293"/>
                <a:gd name="connsiteX4" fmla="*/ 1017918 w 1051140"/>
                <a:gd name="connsiteY4" fmla="*/ 571 h 272293"/>
                <a:gd name="connsiteX5" fmla="*/ 1000665 w 1051140"/>
                <a:gd name="connsiteY5" fmla="*/ 17824 h 272293"/>
                <a:gd name="connsiteX0" fmla="*/ 0 w 1051140"/>
                <a:gd name="connsiteY0" fmla="*/ 272293 h 272293"/>
                <a:gd name="connsiteX1" fmla="*/ 345056 w 1051140"/>
                <a:gd name="connsiteY1" fmla="*/ 259324 h 272293"/>
                <a:gd name="connsiteX2" fmla="*/ 682579 w 1051140"/>
                <a:gd name="connsiteY2" fmla="*/ 148653 h 272293"/>
                <a:gd name="connsiteX3" fmla="*/ 776378 w 1051140"/>
                <a:gd name="connsiteY3" fmla="*/ 26450 h 272293"/>
                <a:gd name="connsiteX4" fmla="*/ 1017918 w 1051140"/>
                <a:gd name="connsiteY4" fmla="*/ 571 h 272293"/>
                <a:gd name="connsiteX5" fmla="*/ 1000665 w 1051140"/>
                <a:gd name="connsiteY5" fmla="*/ 17824 h 272293"/>
                <a:gd name="connsiteX0" fmla="*/ 0 w 1051140"/>
                <a:gd name="connsiteY0" fmla="*/ 272293 h 272293"/>
                <a:gd name="connsiteX1" fmla="*/ 345056 w 1051140"/>
                <a:gd name="connsiteY1" fmla="*/ 259324 h 272293"/>
                <a:gd name="connsiteX2" fmla="*/ 682579 w 1051140"/>
                <a:gd name="connsiteY2" fmla="*/ 148653 h 272293"/>
                <a:gd name="connsiteX3" fmla="*/ 776378 w 1051140"/>
                <a:gd name="connsiteY3" fmla="*/ 26450 h 272293"/>
                <a:gd name="connsiteX4" fmla="*/ 1017918 w 1051140"/>
                <a:gd name="connsiteY4" fmla="*/ 571 h 272293"/>
                <a:gd name="connsiteX5" fmla="*/ 1000665 w 1051140"/>
                <a:gd name="connsiteY5" fmla="*/ 17824 h 272293"/>
                <a:gd name="connsiteX0" fmla="*/ 0 w 1051140"/>
                <a:gd name="connsiteY0" fmla="*/ 272293 h 272293"/>
                <a:gd name="connsiteX1" fmla="*/ 345056 w 1051140"/>
                <a:gd name="connsiteY1" fmla="*/ 259324 h 272293"/>
                <a:gd name="connsiteX2" fmla="*/ 682579 w 1051140"/>
                <a:gd name="connsiteY2" fmla="*/ 148653 h 272293"/>
                <a:gd name="connsiteX3" fmla="*/ 776378 w 1051140"/>
                <a:gd name="connsiteY3" fmla="*/ 26450 h 272293"/>
                <a:gd name="connsiteX4" fmla="*/ 1017918 w 1051140"/>
                <a:gd name="connsiteY4" fmla="*/ 571 h 272293"/>
                <a:gd name="connsiteX5" fmla="*/ 1000665 w 1051140"/>
                <a:gd name="connsiteY5" fmla="*/ 17824 h 272293"/>
                <a:gd name="connsiteX0" fmla="*/ 0 w 2081964"/>
                <a:gd name="connsiteY0" fmla="*/ 272194 h 272194"/>
                <a:gd name="connsiteX1" fmla="*/ 345056 w 2081964"/>
                <a:gd name="connsiteY1" fmla="*/ 259225 h 272194"/>
                <a:gd name="connsiteX2" fmla="*/ 682579 w 2081964"/>
                <a:gd name="connsiteY2" fmla="*/ 148554 h 272194"/>
                <a:gd name="connsiteX3" fmla="*/ 776378 w 2081964"/>
                <a:gd name="connsiteY3" fmla="*/ 26351 h 272194"/>
                <a:gd name="connsiteX4" fmla="*/ 1017918 w 2081964"/>
                <a:gd name="connsiteY4" fmla="*/ 472 h 272194"/>
                <a:gd name="connsiteX5" fmla="*/ 2081964 w 2081964"/>
                <a:gd name="connsiteY5" fmla="*/ 22841 h 272194"/>
                <a:gd name="connsiteX0" fmla="*/ 0 w 2081964"/>
                <a:gd name="connsiteY0" fmla="*/ 272194 h 272194"/>
                <a:gd name="connsiteX1" fmla="*/ 345056 w 2081964"/>
                <a:gd name="connsiteY1" fmla="*/ 259225 h 272194"/>
                <a:gd name="connsiteX2" fmla="*/ 682579 w 2081964"/>
                <a:gd name="connsiteY2" fmla="*/ 148554 h 272194"/>
                <a:gd name="connsiteX3" fmla="*/ 946930 w 2081964"/>
                <a:gd name="connsiteY3" fmla="*/ 42979 h 272194"/>
                <a:gd name="connsiteX4" fmla="*/ 1017918 w 2081964"/>
                <a:gd name="connsiteY4" fmla="*/ 472 h 272194"/>
                <a:gd name="connsiteX5" fmla="*/ 2081964 w 2081964"/>
                <a:gd name="connsiteY5" fmla="*/ 22841 h 272194"/>
                <a:gd name="connsiteX0" fmla="*/ 0 w 2081964"/>
                <a:gd name="connsiteY0" fmla="*/ 272194 h 272194"/>
                <a:gd name="connsiteX1" fmla="*/ 345056 w 2081964"/>
                <a:gd name="connsiteY1" fmla="*/ 259225 h 272194"/>
                <a:gd name="connsiteX2" fmla="*/ 682579 w 2081964"/>
                <a:gd name="connsiteY2" fmla="*/ 148554 h 272194"/>
                <a:gd name="connsiteX3" fmla="*/ 946930 w 2081964"/>
                <a:gd name="connsiteY3" fmla="*/ 42979 h 272194"/>
                <a:gd name="connsiteX4" fmla="*/ 1017918 w 2081964"/>
                <a:gd name="connsiteY4" fmla="*/ 472 h 272194"/>
                <a:gd name="connsiteX5" fmla="*/ 2081964 w 2081964"/>
                <a:gd name="connsiteY5" fmla="*/ 22841 h 272194"/>
                <a:gd name="connsiteX0" fmla="*/ 0 w 2081964"/>
                <a:gd name="connsiteY0" fmla="*/ 272194 h 272194"/>
                <a:gd name="connsiteX1" fmla="*/ 345056 w 2081964"/>
                <a:gd name="connsiteY1" fmla="*/ 259225 h 272194"/>
                <a:gd name="connsiteX2" fmla="*/ 682579 w 2081964"/>
                <a:gd name="connsiteY2" fmla="*/ 148554 h 272194"/>
                <a:gd name="connsiteX3" fmla="*/ 946930 w 2081964"/>
                <a:gd name="connsiteY3" fmla="*/ 42979 h 272194"/>
                <a:gd name="connsiteX4" fmla="*/ 1017918 w 2081964"/>
                <a:gd name="connsiteY4" fmla="*/ 472 h 272194"/>
                <a:gd name="connsiteX5" fmla="*/ 2081964 w 2081964"/>
                <a:gd name="connsiteY5" fmla="*/ 22841 h 272194"/>
                <a:gd name="connsiteX0" fmla="*/ 0 w 2081964"/>
                <a:gd name="connsiteY0" fmla="*/ 249353 h 249353"/>
                <a:gd name="connsiteX1" fmla="*/ 345056 w 2081964"/>
                <a:gd name="connsiteY1" fmla="*/ 236384 h 249353"/>
                <a:gd name="connsiteX2" fmla="*/ 682579 w 2081964"/>
                <a:gd name="connsiteY2" fmla="*/ 125713 h 249353"/>
                <a:gd name="connsiteX3" fmla="*/ 946930 w 2081964"/>
                <a:gd name="connsiteY3" fmla="*/ 20138 h 249353"/>
                <a:gd name="connsiteX4" fmla="*/ 2081964 w 2081964"/>
                <a:gd name="connsiteY4" fmla="*/ 0 h 249353"/>
                <a:gd name="connsiteX0" fmla="*/ 0 w 1553253"/>
                <a:gd name="connsiteY0" fmla="*/ 243597 h 243597"/>
                <a:gd name="connsiteX1" fmla="*/ 345056 w 1553253"/>
                <a:gd name="connsiteY1" fmla="*/ 230628 h 243597"/>
                <a:gd name="connsiteX2" fmla="*/ 682579 w 1553253"/>
                <a:gd name="connsiteY2" fmla="*/ 119957 h 243597"/>
                <a:gd name="connsiteX3" fmla="*/ 946930 w 1553253"/>
                <a:gd name="connsiteY3" fmla="*/ 14382 h 243597"/>
                <a:gd name="connsiteX4" fmla="*/ 1553253 w 1553253"/>
                <a:gd name="connsiteY4" fmla="*/ 0 h 243597"/>
                <a:gd name="connsiteX0" fmla="*/ 0 w 1553253"/>
                <a:gd name="connsiteY0" fmla="*/ 243881 h 243881"/>
                <a:gd name="connsiteX1" fmla="*/ 345056 w 1553253"/>
                <a:gd name="connsiteY1" fmla="*/ 230912 h 243881"/>
                <a:gd name="connsiteX2" fmla="*/ 682579 w 1553253"/>
                <a:gd name="connsiteY2" fmla="*/ 120241 h 243881"/>
                <a:gd name="connsiteX3" fmla="*/ 946930 w 1553253"/>
                <a:gd name="connsiteY3" fmla="*/ 14666 h 243881"/>
                <a:gd name="connsiteX4" fmla="*/ 1553253 w 1553253"/>
                <a:gd name="connsiteY4" fmla="*/ 284 h 243881"/>
                <a:gd name="connsiteX0" fmla="*/ 0 w 1553253"/>
                <a:gd name="connsiteY0" fmla="*/ 243597 h 243597"/>
                <a:gd name="connsiteX1" fmla="*/ 345056 w 1553253"/>
                <a:gd name="connsiteY1" fmla="*/ 230628 h 243597"/>
                <a:gd name="connsiteX2" fmla="*/ 682579 w 1553253"/>
                <a:gd name="connsiteY2" fmla="*/ 119957 h 243597"/>
                <a:gd name="connsiteX3" fmla="*/ 946930 w 1553253"/>
                <a:gd name="connsiteY3" fmla="*/ 14382 h 243597"/>
                <a:gd name="connsiteX4" fmla="*/ 1553253 w 1553253"/>
                <a:gd name="connsiteY4" fmla="*/ 0 h 243597"/>
                <a:gd name="connsiteX0" fmla="*/ 0 w 1553253"/>
                <a:gd name="connsiteY0" fmla="*/ 243597 h 243597"/>
                <a:gd name="connsiteX1" fmla="*/ 345056 w 1553253"/>
                <a:gd name="connsiteY1" fmla="*/ 230628 h 243597"/>
                <a:gd name="connsiteX2" fmla="*/ 682579 w 1553253"/>
                <a:gd name="connsiteY2" fmla="*/ 119957 h 243597"/>
                <a:gd name="connsiteX3" fmla="*/ 946930 w 1553253"/>
                <a:gd name="connsiteY3" fmla="*/ 14382 h 243597"/>
                <a:gd name="connsiteX4" fmla="*/ 1553253 w 1553253"/>
                <a:gd name="connsiteY4" fmla="*/ 0 h 243597"/>
                <a:gd name="connsiteX0" fmla="*/ 0 w 1553253"/>
                <a:gd name="connsiteY0" fmla="*/ 235283 h 236938"/>
                <a:gd name="connsiteX1" fmla="*/ 345056 w 1553253"/>
                <a:gd name="connsiteY1" fmla="*/ 230628 h 236938"/>
                <a:gd name="connsiteX2" fmla="*/ 682579 w 1553253"/>
                <a:gd name="connsiteY2" fmla="*/ 119957 h 236938"/>
                <a:gd name="connsiteX3" fmla="*/ 946930 w 1553253"/>
                <a:gd name="connsiteY3" fmla="*/ 14382 h 236938"/>
                <a:gd name="connsiteX4" fmla="*/ 1553253 w 1553253"/>
                <a:gd name="connsiteY4" fmla="*/ 0 h 236938"/>
                <a:gd name="connsiteX0" fmla="*/ 0 w 1768148"/>
                <a:gd name="connsiteY0" fmla="*/ 261505 h 261505"/>
                <a:gd name="connsiteX1" fmla="*/ 559951 w 1768148"/>
                <a:gd name="connsiteY1" fmla="*/ 230628 h 261505"/>
                <a:gd name="connsiteX2" fmla="*/ 897474 w 1768148"/>
                <a:gd name="connsiteY2" fmla="*/ 119957 h 261505"/>
                <a:gd name="connsiteX3" fmla="*/ 1161825 w 1768148"/>
                <a:gd name="connsiteY3" fmla="*/ 14382 h 261505"/>
                <a:gd name="connsiteX4" fmla="*/ 1768148 w 1768148"/>
                <a:gd name="connsiteY4" fmla="*/ 0 h 261505"/>
                <a:gd name="connsiteX0" fmla="*/ 0 w 1768148"/>
                <a:gd name="connsiteY0" fmla="*/ 261505 h 261505"/>
                <a:gd name="connsiteX1" fmla="*/ 559951 w 1768148"/>
                <a:gd name="connsiteY1" fmla="*/ 230628 h 261505"/>
                <a:gd name="connsiteX2" fmla="*/ 897474 w 1768148"/>
                <a:gd name="connsiteY2" fmla="*/ 119957 h 261505"/>
                <a:gd name="connsiteX3" fmla="*/ 1161825 w 1768148"/>
                <a:gd name="connsiteY3" fmla="*/ 14382 h 261505"/>
                <a:gd name="connsiteX4" fmla="*/ 1768148 w 1768148"/>
                <a:gd name="connsiteY4" fmla="*/ 0 h 261505"/>
                <a:gd name="connsiteX0" fmla="*/ 0 w 1768148"/>
                <a:gd name="connsiteY0" fmla="*/ 261505 h 261505"/>
                <a:gd name="connsiteX1" fmla="*/ 559951 w 1768148"/>
                <a:gd name="connsiteY1" fmla="*/ 230628 h 261505"/>
                <a:gd name="connsiteX2" fmla="*/ 897474 w 1768148"/>
                <a:gd name="connsiteY2" fmla="*/ 119957 h 261505"/>
                <a:gd name="connsiteX3" fmla="*/ 1161825 w 1768148"/>
                <a:gd name="connsiteY3" fmla="*/ 14382 h 261505"/>
                <a:gd name="connsiteX4" fmla="*/ 1768148 w 1768148"/>
                <a:gd name="connsiteY4" fmla="*/ 0 h 261505"/>
                <a:gd name="connsiteX0" fmla="*/ 0 w 1768148"/>
                <a:gd name="connsiteY0" fmla="*/ 261505 h 261505"/>
                <a:gd name="connsiteX1" fmla="*/ 580417 w 1768148"/>
                <a:gd name="connsiteY1" fmla="*/ 237663 h 261505"/>
                <a:gd name="connsiteX2" fmla="*/ 897474 w 1768148"/>
                <a:gd name="connsiteY2" fmla="*/ 119957 h 261505"/>
                <a:gd name="connsiteX3" fmla="*/ 1161825 w 1768148"/>
                <a:gd name="connsiteY3" fmla="*/ 14382 h 261505"/>
                <a:gd name="connsiteX4" fmla="*/ 1768148 w 1768148"/>
                <a:gd name="connsiteY4" fmla="*/ 0 h 261505"/>
                <a:gd name="connsiteX0" fmla="*/ 0 w 1768148"/>
                <a:gd name="connsiteY0" fmla="*/ 261505 h 261505"/>
                <a:gd name="connsiteX1" fmla="*/ 580417 w 1768148"/>
                <a:gd name="connsiteY1" fmla="*/ 237663 h 261505"/>
                <a:gd name="connsiteX2" fmla="*/ 897474 w 1768148"/>
                <a:gd name="connsiteY2" fmla="*/ 119957 h 261505"/>
                <a:gd name="connsiteX3" fmla="*/ 1161825 w 1768148"/>
                <a:gd name="connsiteY3" fmla="*/ 14382 h 261505"/>
                <a:gd name="connsiteX4" fmla="*/ 1768148 w 1768148"/>
                <a:gd name="connsiteY4" fmla="*/ 0 h 261505"/>
                <a:gd name="connsiteX0" fmla="*/ 0 w 1768148"/>
                <a:gd name="connsiteY0" fmla="*/ 261505 h 261505"/>
                <a:gd name="connsiteX1" fmla="*/ 573595 w 1768148"/>
                <a:gd name="connsiteY1" fmla="*/ 230628 h 261505"/>
                <a:gd name="connsiteX2" fmla="*/ 897474 w 1768148"/>
                <a:gd name="connsiteY2" fmla="*/ 119957 h 261505"/>
                <a:gd name="connsiteX3" fmla="*/ 1161825 w 1768148"/>
                <a:gd name="connsiteY3" fmla="*/ 14382 h 261505"/>
                <a:gd name="connsiteX4" fmla="*/ 1768148 w 1768148"/>
                <a:gd name="connsiteY4" fmla="*/ 0 h 261505"/>
                <a:gd name="connsiteX0" fmla="*/ 0 w 1553252"/>
                <a:gd name="connsiteY0" fmla="*/ 237841 h 240902"/>
                <a:gd name="connsiteX1" fmla="*/ 358699 w 1553252"/>
                <a:gd name="connsiteY1" fmla="*/ 230628 h 240902"/>
                <a:gd name="connsiteX2" fmla="*/ 682578 w 1553252"/>
                <a:gd name="connsiteY2" fmla="*/ 119957 h 240902"/>
                <a:gd name="connsiteX3" fmla="*/ 946929 w 1553252"/>
                <a:gd name="connsiteY3" fmla="*/ 14382 h 240902"/>
                <a:gd name="connsiteX4" fmla="*/ 1553252 w 1553252"/>
                <a:gd name="connsiteY4" fmla="*/ 0 h 240902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8452 w 1553252"/>
                <a:gd name="connsiteY1" fmla="*/ 22345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8452 w 1553252"/>
                <a:gd name="connsiteY1" fmla="*/ 22345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8452 w 1553252"/>
                <a:gd name="connsiteY1" fmla="*/ 223456 h 237841"/>
                <a:gd name="connsiteX2" fmla="*/ 682578 w 1553252"/>
                <a:gd name="connsiteY2" fmla="*/ 119957 h 237841"/>
                <a:gd name="connsiteX3" fmla="*/ 946929 w 1553252"/>
                <a:gd name="connsiteY3" fmla="*/ 11127 h 237841"/>
                <a:gd name="connsiteX4" fmla="*/ 1553252 w 1553252"/>
                <a:gd name="connsiteY4" fmla="*/ 0 h 237841"/>
                <a:gd name="connsiteX0" fmla="*/ 0 w 1397811"/>
                <a:gd name="connsiteY0" fmla="*/ 238793 h 238793"/>
                <a:gd name="connsiteX1" fmla="*/ 438452 w 1397811"/>
                <a:gd name="connsiteY1" fmla="*/ 224408 h 238793"/>
                <a:gd name="connsiteX2" fmla="*/ 682578 w 1397811"/>
                <a:gd name="connsiteY2" fmla="*/ 120909 h 238793"/>
                <a:gd name="connsiteX3" fmla="*/ 946929 w 1397811"/>
                <a:gd name="connsiteY3" fmla="*/ 12079 h 238793"/>
                <a:gd name="connsiteX4" fmla="*/ 1397811 w 1397811"/>
                <a:gd name="connsiteY4" fmla="*/ 2037 h 238793"/>
                <a:gd name="connsiteX0" fmla="*/ 0 w 1397811"/>
                <a:gd name="connsiteY0" fmla="*/ 239198 h 239198"/>
                <a:gd name="connsiteX1" fmla="*/ 438452 w 1397811"/>
                <a:gd name="connsiteY1" fmla="*/ 224813 h 239198"/>
                <a:gd name="connsiteX2" fmla="*/ 682578 w 1397811"/>
                <a:gd name="connsiteY2" fmla="*/ 121314 h 239198"/>
                <a:gd name="connsiteX3" fmla="*/ 946929 w 1397811"/>
                <a:gd name="connsiteY3" fmla="*/ 12484 h 239198"/>
                <a:gd name="connsiteX4" fmla="*/ 1397811 w 1397811"/>
                <a:gd name="connsiteY4" fmla="*/ 2442 h 239198"/>
                <a:gd name="connsiteX0" fmla="*/ 0 w 1397811"/>
                <a:gd name="connsiteY0" fmla="*/ 236944 h 236944"/>
                <a:gd name="connsiteX1" fmla="*/ 438452 w 1397811"/>
                <a:gd name="connsiteY1" fmla="*/ 222559 h 236944"/>
                <a:gd name="connsiteX2" fmla="*/ 682578 w 1397811"/>
                <a:gd name="connsiteY2" fmla="*/ 119060 h 236944"/>
                <a:gd name="connsiteX3" fmla="*/ 946929 w 1397811"/>
                <a:gd name="connsiteY3" fmla="*/ 10230 h 236944"/>
                <a:gd name="connsiteX4" fmla="*/ 1397811 w 1397811"/>
                <a:gd name="connsiteY4" fmla="*/ 188 h 236944"/>
                <a:gd name="connsiteX0" fmla="*/ 0 w 1397811"/>
                <a:gd name="connsiteY0" fmla="*/ 236760 h 236760"/>
                <a:gd name="connsiteX1" fmla="*/ 438452 w 1397811"/>
                <a:gd name="connsiteY1" fmla="*/ 222375 h 236760"/>
                <a:gd name="connsiteX2" fmla="*/ 682578 w 1397811"/>
                <a:gd name="connsiteY2" fmla="*/ 118876 h 236760"/>
                <a:gd name="connsiteX3" fmla="*/ 946929 w 1397811"/>
                <a:gd name="connsiteY3" fmla="*/ 10046 h 236760"/>
                <a:gd name="connsiteX4" fmla="*/ 1397811 w 1397811"/>
                <a:gd name="connsiteY4" fmla="*/ 4 h 236760"/>
                <a:gd name="connsiteX0" fmla="*/ 0 w 1397811"/>
                <a:gd name="connsiteY0" fmla="*/ 236760 h 236760"/>
                <a:gd name="connsiteX1" fmla="*/ 438452 w 1397811"/>
                <a:gd name="connsiteY1" fmla="*/ 222375 h 236760"/>
                <a:gd name="connsiteX2" fmla="*/ 682578 w 1397811"/>
                <a:gd name="connsiteY2" fmla="*/ 118876 h 236760"/>
                <a:gd name="connsiteX3" fmla="*/ 946929 w 1397811"/>
                <a:gd name="connsiteY3" fmla="*/ 10046 h 236760"/>
                <a:gd name="connsiteX4" fmla="*/ 1397811 w 1397811"/>
                <a:gd name="connsiteY4" fmla="*/ 4 h 236760"/>
                <a:gd name="connsiteX0" fmla="*/ 0 w 1397811"/>
                <a:gd name="connsiteY0" fmla="*/ 236760 h 236760"/>
                <a:gd name="connsiteX1" fmla="*/ 438452 w 1397811"/>
                <a:gd name="connsiteY1" fmla="*/ 222375 h 236760"/>
                <a:gd name="connsiteX2" fmla="*/ 682578 w 1397811"/>
                <a:gd name="connsiteY2" fmla="*/ 118876 h 236760"/>
                <a:gd name="connsiteX3" fmla="*/ 946929 w 1397811"/>
                <a:gd name="connsiteY3" fmla="*/ 10046 h 236760"/>
                <a:gd name="connsiteX4" fmla="*/ 1397811 w 1397811"/>
                <a:gd name="connsiteY4" fmla="*/ 4 h 236760"/>
                <a:gd name="connsiteX0" fmla="*/ 0 w 1397811"/>
                <a:gd name="connsiteY0" fmla="*/ 237037 h 237037"/>
                <a:gd name="connsiteX1" fmla="*/ 438452 w 1397811"/>
                <a:gd name="connsiteY1" fmla="*/ 222652 h 237037"/>
                <a:gd name="connsiteX2" fmla="*/ 682578 w 1397811"/>
                <a:gd name="connsiteY2" fmla="*/ 119153 h 237037"/>
                <a:gd name="connsiteX3" fmla="*/ 946929 w 1397811"/>
                <a:gd name="connsiteY3" fmla="*/ 10323 h 237037"/>
                <a:gd name="connsiteX4" fmla="*/ 1397811 w 1397811"/>
                <a:gd name="connsiteY4" fmla="*/ 281 h 237037"/>
                <a:gd name="connsiteX0" fmla="*/ 0 w 1397811"/>
                <a:gd name="connsiteY0" fmla="*/ 236870 h 236870"/>
                <a:gd name="connsiteX1" fmla="*/ 438452 w 1397811"/>
                <a:gd name="connsiteY1" fmla="*/ 222485 h 236870"/>
                <a:gd name="connsiteX2" fmla="*/ 682578 w 1397811"/>
                <a:gd name="connsiteY2" fmla="*/ 118986 h 236870"/>
                <a:gd name="connsiteX3" fmla="*/ 946929 w 1397811"/>
                <a:gd name="connsiteY3" fmla="*/ 10156 h 236870"/>
                <a:gd name="connsiteX4" fmla="*/ 1397811 w 1397811"/>
                <a:gd name="connsiteY4" fmla="*/ 114 h 236870"/>
                <a:gd name="connsiteX0" fmla="*/ 0 w 1397811"/>
                <a:gd name="connsiteY0" fmla="*/ 236870 h 236870"/>
                <a:gd name="connsiteX1" fmla="*/ 438452 w 1397811"/>
                <a:gd name="connsiteY1" fmla="*/ 222485 h 236870"/>
                <a:gd name="connsiteX2" fmla="*/ 682578 w 1397811"/>
                <a:gd name="connsiteY2" fmla="*/ 118986 h 236870"/>
                <a:gd name="connsiteX3" fmla="*/ 946929 w 1397811"/>
                <a:gd name="connsiteY3" fmla="*/ 10156 h 236870"/>
                <a:gd name="connsiteX4" fmla="*/ 1397811 w 1397811"/>
                <a:gd name="connsiteY4" fmla="*/ 114 h 23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7811" h="236870">
                  <a:moveTo>
                    <a:pt x="0" y="236870"/>
                  </a:moveTo>
                  <a:cubicBezTo>
                    <a:pt x="287135" y="234887"/>
                    <a:pt x="367734" y="229090"/>
                    <a:pt x="438452" y="222485"/>
                  </a:cubicBezTo>
                  <a:cubicBezTo>
                    <a:pt x="509170" y="215880"/>
                    <a:pt x="684870" y="197580"/>
                    <a:pt x="682578" y="118986"/>
                  </a:cubicBezTo>
                  <a:cubicBezTo>
                    <a:pt x="677689" y="46875"/>
                    <a:pt x="823013" y="21831"/>
                    <a:pt x="946929" y="10156"/>
                  </a:cubicBezTo>
                  <a:cubicBezTo>
                    <a:pt x="1070845" y="-1519"/>
                    <a:pt x="1170767" y="26"/>
                    <a:pt x="1397811" y="114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59095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10/13/2016</a:t>
            </a:fld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AT" sz="1800" smtClean="0"/>
              <a:t>An empty unit is represented as ‘[]‘ in the header line (don‘t use ‘[  ]‘!)</a:t>
            </a:r>
          </a:p>
          <a:p>
            <a:pPr marL="342900" indent="-342900">
              <a:buFont typeface="Arial" pitchFamily="34" charset="0"/>
              <a:buChar char="•"/>
            </a:pPr>
            <a:endParaRPr lang="de-AT" sz="10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AT" sz="1800" smtClean="0"/>
              <a:t>Change of existing log file needs all members of the log file key group to be informed (so they can raise their hands in case of issues)</a:t>
            </a:r>
          </a:p>
          <a:p>
            <a:pPr marL="342900" indent="-342900">
              <a:buFont typeface="Arial" pitchFamily="34" charset="0"/>
              <a:buChar char="•"/>
            </a:pPr>
            <a:endParaRPr lang="de-AT" sz="10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AT" sz="1800" smtClean="0"/>
              <a:t>The machine number representation as part of the package ID consists of 6 digits (Datacon: two leading zeros plus 4 least significant digits of the machine number, e.g. 004153)</a:t>
            </a:r>
          </a:p>
          <a:p>
            <a:pPr marL="342900" indent="-342900">
              <a:buFont typeface="Arial" pitchFamily="34" charset="0"/>
              <a:buChar char="•"/>
            </a:pPr>
            <a:endParaRPr lang="de-AT" sz="10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AT" sz="1800" smtClean="0"/>
              <a:t>For the running number part of a package ID no leading zeros are allowed (with the benefit of shorter package IDs)</a:t>
            </a:r>
          </a:p>
          <a:p>
            <a:pPr marL="342900" indent="-342900">
              <a:buFont typeface="Arial" pitchFamily="34" charset="0"/>
              <a:buChar char="•"/>
            </a:pPr>
            <a:endParaRPr lang="de-AT" sz="10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AT" sz="1800" smtClean="0"/>
              <a:t>The type representation in both package name and the type clause inside of a log file comprises a redundandance with potential conflict. In case of a conflict the type clause inside the log file overwrites the type information of the package name. Additionally MATLAB toolboxes might report a consistency mismatch for such mismatches.</a:t>
            </a:r>
            <a:endParaRPr lang="en-US" sz="1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Miscellaneous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990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203848" y="3284984"/>
            <a:ext cx="5400000" cy="720080"/>
          </a:xfrm>
        </p:spPr>
        <p:txBody>
          <a:bodyPr/>
          <a:lstStyle/>
          <a:p>
            <a:pPr algn="ctr"/>
            <a:r>
              <a:rPr lang="de-AT" sz="4000" smtClean="0"/>
              <a:t>To Be Further</a:t>
            </a:r>
          </a:p>
          <a:p>
            <a:pPr algn="ctr"/>
            <a:r>
              <a:rPr lang="de-AT" sz="4000" smtClean="0"/>
              <a:t>Discussed</a:t>
            </a:r>
          </a:p>
          <a:p>
            <a:pPr algn="ctr"/>
            <a:endParaRPr lang="de-AT" sz="400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01"/>
          <a:stretch/>
        </p:blipFill>
        <p:spPr bwMode="auto">
          <a:xfrm>
            <a:off x="0" y="908720"/>
            <a:ext cx="2699792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793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AT" sz="1800" smtClean="0"/>
              <a:t>There is a unique (extendable) list of type identifiers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1800" smtClean="0"/>
              <a:t>If a log file contains information of multiple log objects, all log objects must be of the same type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1800" smtClean="0"/>
              <a:t>A package folder can only contain log files of the same type, which has to match the type information incorporated in the package folder name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1800" smtClean="0"/>
              <a:t>Import routines of analysis tools which detect a mismatch between type information of the log file contents and type information incorporated in the package name shall prioritize the type information of the log file contents!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1800" smtClean="0"/>
              <a:t>Example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10/13/2016</a:t>
            </a:fld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Log File Types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grpSp>
        <p:nvGrpSpPr>
          <p:cNvPr id="10" name="Group 9"/>
          <p:cNvGrpSpPr/>
          <p:nvPr/>
        </p:nvGrpSpPr>
        <p:grpSpPr>
          <a:xfrm>
            <a:off x="1619672" y="4013690"/>
            <a:ext cx="5270840" cy="2299469"/>
            <a:chOff x="1619672" y="4294356"/>
            <a:chExt cx="5270840" cy="2299469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8337" y="4767389"/>
              <a:ext cx="2664296" cy="145325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" name="Group 7"/>
            <p:cNvGrpSpPr/>
            <p:nvPr/>
          </p:nvGrpSpPr>
          <p:grpSpPr>
            <a:xfrm>
              <a:off x="1619672" y="4294356"/>
              <a:ext cx="5270840" cy="2299469"/>
              <a:chOff x="1547664" y="3501008"/>
              <a:chExt cx="5832648" cy="2544565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664" y="3933057"/>
                <a:ext cx="3619421" cy="1728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00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0112" y="3789040"/>
                <a:ext cx="1752600" cy="36195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1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1695" y="4616177"/>
                <a:ext cx="1724025" cy="36195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2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61037" y="5512173"/>
                <a:ext cx="1819275" cy="5334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5436096" y="3501008"/>
                <a:ext cx="914400" cy="2880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de-AT" sz="1300" smtClean="0"/>
                  <a:t>contains</a:t>
                </a:r>
                <a:endParaRPr lang="en-US" sz="1300" dirty="0" smtClean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436096" y="4332986"/>
                <a:ext cx="914400" cy="2880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de-AT" sz="1300" smtClean="0"/>
                  <a:t>contains</a:t>
                </a:r>
                <a:endParaRPr lang="en-US" sz="1300" dirty="0" smtClean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436096" y="5242094"/>
                <a:ext cx="914400" cy="2880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de-AT" sz="1300" smtClean="0"/>
                  <a:t>contains</a:t>
                </a:r>
                <a:endParaRPr lang="en-US" sz="1300" dirty="0" smtClean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 flipV="1">
                <a:off x="4788024" y="3645024"/>
                <a:ext cx="648072" cy="11521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4932040" y="4477002"/>
                <a:ext cx="504056" cy="6312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endCxn id="14" idx="1"/>
              </p:cNvCxnSpPr>
              <p:nvPr/>
            </p:nvCxnSpPr>
            <p:spPr>
              <a:xfrm flipV="1">
                <a:off x="4644008" y="5386110"/>
                <a:ext cx="792088" cy="759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2651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si Template">
  <a:themeElements>
    <a:clrScheme name="Besi">
      <a:dk1>
        <a:srgbClr val="000000"/>
      </a:dk1>
      <a:lt1>
        <a:srgbClr val="FFFFFF"/>
      </a:lt1>
      <a:dk2>
        <a:srgbClr val="008837"/>
      </a:dk2>
      <a:lt2>
        <a:srgbClr val="D0E3D6"/>
      </a:lt2>
      <a:accent1>
        <a:srgbClr val="008837"/>
      </a:accent1>
      <a:accent2>
        <a:srgbClr val="419C72"/>
      </a:accent2>
      <a:accent3>
        <a:srgbClr val="80B797"/>
      </a:accent3>
      <a:accent4>
        <a:srgbClr val="B6D4C1"/>
      </a:accent4>
      <a:accent5>
        <a:srgbClr val="CECD00"/>
      </a:accent5>
      <a:accent6>
        <a:srgbClr val="E2E07E"/>
      </a:accent6>
      <a:hlink>
        <a:srgbClr val="000000"/>
      </a:hlink>
      <a:folHlink>
        <a:srgbClr val="000000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300" dirty="0" smtClean="0"/>
        </a:defPPr>
      </a:lstStyle>
    </a:tx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3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9800"/>
        </a:accent1>
        <a:accent2>
          <a:srgbClr val="D6D80B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C2C409"/>
        </a:accent6>
        <a:hlink>
          <a:srgbClr val="6B9D07"/>
        </a:hlink>
        <a:folHlink>
          <a:srgbClr val="23B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14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9800"/>
        </a:accent1>
        <a:accent2>
          <a:srgbClr val="D6D80B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C2C409"/>
        </a:accent6>
        <a:hlink>
          <a:srgbClr val="6B9D07"/>
        </a:hlink>
        <a:folHlink>
          <a:srgbClr val="099E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si Document" ma:contentTypeID="0x010100C2D8F0707808D9489D7CFDA8FECA706101002D4F47BB819972439390B5D2344C2805" ma:contentTypeVersion="2" ma:contentTypeDescription="Create a new Besi Document" ma:contentTypeScope="" ma:versionID="027b704c3b44a67744ba2668c6920224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c79c8594d4fa4c9fd200c91a62336472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439E67-3127-4B6C-A9C5-ED1178C006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B0CD99-E141-4CA9-A3A2-567D47394D1B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sharepoint/v4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794B088-30D4-4EB4-B23C-0CB84CE00A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Besi Template</Template>
  <TotalTime>6493</TotalTime>
  <Words>705</Words>
  <Application>Microsoft Office PowerPoint</Application>
  <PresentationFormat>On-screen Show (4:3)</PresentationFormat>
  <Paragraphs>154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Besi Template</vt:lpstr>
      <vt:lpstr>PowerPoint Presentation</vt:lpstr>
      <vt:lpstr>Target of Task</vt:lpstr>
      <vt:lpstr>Recap: Project Outline</vt:lpstr>
      <vt:lpstr>Definition &amp; Implementation in Layers</vt:lpstr>
      <vt:lpstr>PowerPoint Presentation</vt:lpstr>
      <vt:lpstr>Basic Organization Structure</vt:lpstr>
      <vt:lpstr>Miscellaneous</vt:lpstr>
      <vt:lpstr>PowerPoint Presentation</vt:lpstr>
      <vt:lpstr>Log File Types</vt:lpstr>
      <vt:lpstr>Project Context Transition</vt:lpstr>
      <vt:lpstr>Project Context Control</vt:lpstr>
      <vt:lpstr>PowerPoint Presentation</vt:lpstr>
    </vt:vector>
  </TitlesOfParts>
  <Company>BESI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Besi  Die Bonding &amp; Advanced Packaging Company</dc:title>
  <dc:creator>Karin Bucher</dc:creator>
  <cp:lastModifiedBy>Hugo Pristauz</cp:lastModifiedBy>
  <cp:revision>157</cp:revision>
  <cp:lastPrinted>2010-07-29T15:08:13Z</cp:lastPrinted>
  <dcterms:created xsi:type="dcterms:W3CDTF">2013-12-16T09:20:02Z</dcterms:created>
  <dcterms:modified xsi:type="dcterms:W3CDTF">2016-10-13T18:06:05Z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Besi Document</vt:lpwstr>
  </property>
  <property fmtid="{D5CDD505-2E9C-101B-9397-08002B2CF9AE}" pid="3" name="ContentTypeId">
    <vt:lpwstr>0x010100C2D8F0707808D9489D7CFDA8FECA706101002D4F47BB819972439390B5D2344C2805</vt:lpwstr>
  </property>
</Properties>
</file>