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4"/>
  </p:sldMasterIdLst>
  <p:notesMasterIdLst>
    <p:notesMasterId r:id="rId23"/>
  </p:notesMasterIdLst>
  <p:sldIdLst>
    <p:sldId id="444" r:id="rId5"/>
    <p:sldId id="463" r:id="rId6"/>
    <p:sldId id="461" r:id="rId7"/>
    <p:sldId id="436" r:id="rId8"/>
    <p:sldId id="448" r:id="rId9"/>
    <p:sldId id="449" r:id="rId10"/>
    <p:sldId id="451" r:id="rId11"/>
    <p:sldId id="457" r:id="rId12"/>
    <p:sldId id="456" r:id="rId13"/>
    <p:sldId id="437" r:id="rId14"/>
    <p:sldId id="464" r:id="rId15"/>
    <p:sldId id="465" r:id="rId16"/>
    <p:sldId id="458" r:id="rId17"/>
    <p:sldId id="459" r:id="rId18"/>
    <p:sldId id="460" r:id="rId19"/>
    <p:sldId id="440" r:id="rId20"/>
    <p:sldId id="439" r:id="rId21"/>
    <p:sldId id="453" r:id="rId22"/>
  </p:sldIdLst>
  <p:sldSz cx="9144000" cy="6858000" type="screen4x3"/>
  <p:notesSz cx="6794500" cy="100076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8837"/>
    <a:srgbClr val="D4A97E"/>
    <a:srgbClr val="FFDDFF"/>
    <a:srgbClr val="E2E07A"/>
    <a:srgbClr val="81CFFF"/>
    <a:srgbClr val="CCECFF"/>
    <a:srgbClr val="FFFFCD"/>
    <a:srgbClr val="FF66CC"/>
    <a:srgbClr val="239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6182" autoAdjust="0"/>
    <p:restoredTop sz="93146" autoAdjust="0"/>
  </p:normalViewPr>
  <p:slideViewPr>
    <p:cSldViewPr>
      <p:cViewPr>
        <p:scale>
          <a:sx n="110" d="100"/>
          <a:sy n="110" d="100"/>
        </p:scale>
        <p:origin x="-1560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50888"/>
            <a:ext cx="5003800" cy="3752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52975"/>
            <a:ext cx="5435600" cy="450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smtClean="0"/>
              <a:t>Textmasterformate durch Klicken bearbeiten</a:t>
            </a:r>
          </a:p>
          <a:p>
            <a:pPr lvl="1"/>
            <a:r>
              <a:rPr lang="de-CH" noProof="0" smtClean="0"/>
              <a:t>Zweite Ebene</a:t>
            </a:r>
          </a:p>
          <a:p>
            <a:pPr lvl="2"/>
            <a:r>
              <a:rPr lang="de-CH" noProof="0" smtClean="0"/>
              <a:t>Dritte Ebene</a:t>
            </a:r>
          </a:p>
          <a:p>
            <a:pPr lvl="3"/>
            <a:r>
              <a:rPr lang="de-CH" noProof="0" smtClean="0"/>
              <a:t>Vierte Ebene</a:t>
            </a:r>
          </a:p>
          <a:p>
            <a:pPr lvl="4"/>
            <a:r>
              <a:rPr lang="de-CH" noProof="0" smtClean="0"/>
              <a:t>Fünfte Ebene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595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50595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fld id="{F881B2F2-F3B5-4960-8AFF-6B2E78B11E0B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29000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tif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tif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108000"/>
            <a:ext cx="9144000" cy="792000"/>
            <a:chOff x="0" y="108000"/>
            <a:chExt cx="9144000" cy="792000"/>
          </a:xfrm>
        </p:grpSpPr>
        <p:pic>
          <p:nvPicPr>
            <p:cNvPr id="11" name="Line_Top_Righ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96967"/>
            <a:stretch/>
          </p:blipFill>
          <p:spPr bwMode="auto">
            <a:xfrm>
              <a:off x="8496000" y="828000"/>
              <a:ext cx="648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Line_Top_Lef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66399"/>
            <a:stretch/>
          </p:blipFill>
          <p:spPr bwMode="auto">
            <a:xfrm>
              <a:off x="0" y="828000"/>
              <a:ext cx="7200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Logo" descr="D:\_DATA\General\Templates\Logo_Besi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000" y="108000"/>
              <a:ext cx="1010729" cy="79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Master_Title" title="Master title"/>
          <p:cNvSpPr>
            <a:spLocks noGrp="1" noChangeArrowheads="1"/>
          </p:cNvSpPr>
          <p:nvPr>
            <p:ph type="title"/>
          </p:nvPr>
        </p:nvSpPr>
        <p:spPr bwMode="auto">
          <a:xfrm>
            <a:off x="539551" y="180000"/>
            <a:ext cx="6480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Click to edit Master title style</a:t>
            </a:r>
          </a:p>
        </p:txBody>
      </p:sp>
      <p:pic>
        <p:nvPicPr>
          <p:cNvPr id="19" name="Line_Bottom" descr="D:\_DATA\General\Templates\streepje.tif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28892"/>
          <a:stretch/>
        </p:blipFill>
        <p:spPr bwMode="auto">
          <a:xfrm>
            <a:off x="0" y="6588000"/>
            <a:ext cx="9144000" cy="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platzhalter 10" title="Title body"/>
          <p:cNvSpPr>
            <a:spLocks noGrp="1"/>
          </p:cNvSpPr>
          <p:nvPr>
            <p:ph type="body" sz="quarter" idx="15" hasCustomPrompt="1"/>
          </p:nvPr>
        </p:nvSpPr>
        <p:spPr>
          <a:xfrm>
            <a:off x="3420000" y="1260000"/>
            <a:ext cx="5400000" cy="5040000"/>
          </a:xfrm>
          <a:prstGeom prst="rect">
            <a:avLst/>
          </a:prstGeom>
        </p:spPr>
        <p:txBody>
          <a:bodyPr lIns="0" tIns="0" rIns="0" bIns="0"/>
          <a:lstStyle>
            <a:lvl1pPr marL="72000"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buSzPct val="120000"/>
              <a:defRPr/>
            </a:lvl2pPr>
            <a:lvl3pPr>
              <a:spcBef>
                <a:spcPts val="300"/>
              </a:spcBef>
              <a:spcAft>
                <a:spcPts val="600"/>
              </a:spcAft>
              <a:buSzPct val="120000"/>
              <a:defRPr/>
            </a:lvl3pPr>
            <a:lvl4pPr>
              <a:spcBef>
                <a:spcPts val="300"/>
              </a:spcBef>
              <a:spcAft>
                <a:spcPts val="600"/>
              </a:spcAft>
              <a:buSzPct val="120000"/>
              <a:defRPr/>
            </a:lvl4pPr>
            <a:lvl5pPr>
              <a:spcBef>
                <a:spcPts val="300"/>
              </a:spcBef>
              <a:spcAft>
                <a:spcPts val="600"/>
              </a:spcAft>
              <a:buSzPct val="120000"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3" name="Picture Placeholder 2" title="Picture"/>
          <p:cNvSpPr>
            <a:spLocks noGrp="1"/>
          </p:cNvSpPr>
          <p:nvPr>
            <p:ph type="pic" sz="quarter" idx="16"/>
          </p:nvPr>
        </p:nvSpPr>
        <p:spPr>
          <a:xfrm>
            <a:off x="0" y="900113"/>
            <a:ext cx="2700000" cy="56880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7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108000"/>
            <a:ext cx="9144000" cy="792000"/>
            <a:chOff x="0" y="108000"/>
            <a:chExt cx="9144000" cy="792000"/>
          </a:xfrm>
        </p:grpSpPr>
        <p:pic>
          <p:nvPicPr>
            <p:cNvPr id="11" name="Line_Top_Righ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96967"/>
            <a:stretch/>
          </p:blipFill>
          <p:spPr bwMode="auto">
            <a:xfrm>
              <a:off x="8496000" y="828000"/>
              <a:ext cx="648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Line_Top_Lef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66399"/>
            <a:stretch/>
          </p:blipFill>
          <p:spPr bwMode="auto">
            <a:xfrm>
              <a:off x="0" y="828000"/>
              <a:ext cx="7200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Logo" descr="D:\_DATA\General\Templates\Logo_Besi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000" y="108000"/>
              <a:ext cx="1010729" cy="79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Master_Title" title="Title"/>
          <p:cNvSpPr>
            <a:spLocks noGrp="1" noChangeArrowheads="1"/>
          </p:cNvSpPr>
          <p:nvPr>
            <p:ph type="title"/>
          </p:nvPr>
        </p:nvSpPr>
        <p:spPr bwMode="auto">
          <a:xfrm>
            <a:off x="539551" y="180000"/>
            <a:ext cx="6480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Click to edit Master title style</a:t>
            </a:r>
          </a:p>
        </p:txBody>
      </p:sp>
      <p:pic>
        <p:nvPicPr>
          <p:cNvPr id="19" name="Line_Bottom" descr="D:\_DATA\General\Templates\streepje.tif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28892"/>
          <a:stretch/>
        </p:blipFill>
        <p:spPr bwMode="auto">
          <a:xfrm>
            <a:off x="0" y="6588000"/>
            <a:ext cx="9144000" cy="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platzhalter 10" title="Chapter 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539552" y="1260000"/>
            <a:ext cx="8280000" cy="5040000"/>
          </a:xfrm>
          <a:prstGeom prst="rect">
            <a:avLst/>
          </a:prstGeom>
        </p:spPr>
        <p:txBody>
          <a:bodyPr lIns="0" tIns="0" rIns="0" bIns="0"/>
          <a:lstStyle>
            <a:lvl1pPr marL="72000"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buSzPct val="120000"/>
              <a:defRPr/>
            </a:lvl2pPr>
            <a:lvl3pPr>
              <a:spcBef>
                <a:spcPts val="300"/>
              </a:spcBef>
              <a:spcAft>
                <a:spcPts val="600"/>
              </a:spcAft>
              <a:buSzPct val="120000"/>
              <a:defRPr/>
            </a:lvl3pPr>
            <a:lvl4pPr>
              <a:spcBef>
                <a:spcPts val="300"/>
              </a:spcBef>
              <a:spcAft>
                <a:spcPts val="600"/>
              </a:spcAft>
              <a:buSzPct val="120000"/>
              <a:defRPr/>
            </a:lvl4pPr>
            <a:lvl5pPr>
              <a:spcBef>
                <a:spcPts val="300"/>
              </a:spcBef>
              <a:spcAft>
                <a:spcPts val="600"/>
              </a:spcAft>
              <a:buSzPct val="120000"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67865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_Left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552" y="6624000"/>
            <a:ext cx="144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fld id="{DC4BC8C9-8D1C-4A25-99C3-0D7CF6B33A51}" type="datetime1">
              <a:rPr lang="en-US" smtClean="0"/>
              <a:t>10/13/2016</a:t>
            </a:fld>
            <a:endParaRPr lang="de-CH" dirty="0"/>
          </a:p>
        </p:txBody>
      </p:sp>
      <p:sp>
        <p:nvSpPr>
          <p:cNvPr id="12" name="Textplatzhalter 10" title="Body"/>
          <p:cNvSpPr>
            <a:spLocks noGrp="1"/>
          </p:cNvSpPr>
          <p:nvPr>
            <p:ph type="body" sz="quarter" idx="15" hasCustomPrompt="1"/>
          </p:nvPr>
        </p:nvSpPr>
        <p:spPr>
          <a:xfrm>
            <a:off x="539552" y="1260000"/>
            <a:ext cx="8280000" cy="50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/>
            </a:lvl1pPr>
            <a:lvl2pPr marL="265113" indent="-179388">
              <a:spcBef>
                <a:spcPts val="300"/>
              </a:spcBef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  <a:defRPr sz="1800"/>
            </a:lvl2pPr>
            <a:lvl3pPr marL="542925" indent="-180975">
              <a:spcBef>
                <a:spcPts val="300"/>
              </a:spcBef>
              <a:spcAft>
                <a:spcPts val="600"/>
              </a:spcAft>
              <a:buSzPct val="120000"/>
              <a:buFont typeface="Arial" panose="020B0604020202020204" pitchFamily="34" charset="0"/>
              <a:buChar char="-"/>
              <a:defRPr sz="1800"/>
            </a:lvl3pPr>
            <a:lvl4pPr marL="808038" indent="-180975">
              <a:spcBef>
                <a:spcPts val="300"/>
              </a:spcBef>
              <a:spcAft>
                <a:spcPts val="600"/>
              </a:spcAft>
              <a:buSzPct val="120000"/>
              <a:buFont typeface="Wingdings" panose="05000000000000000000" pitchFamily="2" charset="2"/>
              <a:buChar char="§"/>
              <a:defRPr sz="1800"/>
            </a:lvl4pPr>
            <a:lvl5pPr marL="1073150" indent="-179388">
              <a:spcBef>
                <a:spcPts val="300"/>
              </a:spcBef>
              <a:spcAft>
                <a:spcPts val="600"/>
              </a:spcAft>
              <a:buSzPct val="120000"/>
              <a:buFont typeface="Arial" panose="020B0604020202020204" pitchFamily="34" charset="0"/>
              <a:buChar char="~"/>
              <a:defRPr sz="1800"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13" name="Master_Title" title="Title"/>
          <p:cNvSpPr>
            <a:spLocks noGrp="1" noChangeArrowheads="1"/>
          </p:cNvSpPr>
          <p:nvPr>
            <p:ph type="title"/>
          </p:nvPr>
        </p:nvSpPr>
        <p:spPr bwMode="auto">
          <a:xfrm>
            <a:off x="539551" y="180000"/>
            <a:ext cx="6480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Click to edit Master title style</a:t>
            </a:r>
          </a:p>
        </p:txBody>
      </p:sp>
      <p:sp>
        <p:nvSpPr>
          <p:cNvPr id="7" name="Footer_Right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80000" y="6624000"/>
            <a:ext cx="144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fld id="{5A576D1B-5F7D-4146-8A54-46607976B546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8" name="Footer_Middle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0000" y="6624000"/>
            <a:ext cx="468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r>
              <a:rPr lang="en-US" smtClean="0"/>
              <a:t>Confidential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9036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f"/><Relationship Id="rId5" Type="http://schemas.openxmlformats.org/officeDocument/2006/relationships/image" Target="../media/image1.tif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_Right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80000" y="6624000"/>
            <a:ext cx="144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fld id="{5A576D1B-5F7D-4146-8A54-46607976B546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Footer_Middle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0000" y="6624000"/>
            <a:ext cx="468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r>
              <a:rPr lang="en-US" smtClean="0"/>
              <a:t>Confidential</a:t>
            </a:r>
            <a:endParaRPr lang="de-CH"/>
          </a:p>
        </p:txBody>
      </p:sp>
      <p:sp>
        <p:nvSpPr>
          <p:cNvPr id="12" name="Footer_Left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552" y="6624000"/>
            <a:ext cx="144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fld id="{088F1C8C-B308-4473-85C3-A2EE4DF1440C}" type="datetime1">
              <a:rPr lang="en-US" smtClean="0"/>
              <a:t>10/13/2016</a:t>
            </a:fld>
            <a:endParaRPr lang="de-CH" dirty="0"/>
          </a:p>
        </p:txBody>
      </p:sp>
      <p:pic>
        <p:nvPicPr>
          <p:cNvPr id="13" name="Line_Bottom" descr="D:\_DATA\General\Templates\streepje.tif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28892"/>
          <a:stretch/>
        </p:blipFill>
        <p:spPr bwMode="auto">
          <a:xfrm>
            <a:off x="0" y="6588000"/>
            <a:ext cx="9144000" cy="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0" y="108000"/>
            <a:ext cx="9144000" cy="792000"/>
            <a:chOff x="0" y="108000"/>
            <a:chExt cx="9144000" cy="792000"/>
          </a:xfrm>
        </p:grpSpPr>
        <p:pic>
          <p:nvPicPr>
            <p:cNvPr id="14" name="Line_Top_Righ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96967"/>
            <a:stretch/>
          </p:blipFill>
          <p:spPr bwMode="auto">
            <a:xfrm>
              <a:off x="8496000" y="828000"/>
              <a:ext cx="648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Line_Top_Lef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66399"/>
            <a:stretch/>
          </p:blipFill>
          <p:spPr bwMode="auto">
            <a:xfrm>
              <a:off x="0" y="828000"/>
              <a:ext cx="7200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Logo" descr="D:\_DATA\General\Templates\Logo_Besi.png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000" y="108000"/>
              <a:ext cx="1010729" cy="79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Master_Title" title="Master title"/>
          <p:cNvSpPr>
            <a:spLocks noGrp="1" noChangeArrowheads="1"/>
          </p:cNvSpPr>
          <p:nvPr>
            <p:ph type="title"/>
          </p:nvPr>
        </p:nvSpPr>
        <p:spPr bwMode="auto">
          <a:xfrm>
            <a:off x="539551" y="180000"/>
            <a:ext cx="6480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Master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797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cap="none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50000"/>
        </a:spcAft>
        <a:buClr>
          <a:srgbClr val="009800"/>
        </a:buClr>
        <a:buFont typeface="Arial" pitchFamily="34" charset="0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34938" indent="-134938" algn="l" rtl="0" eaLnBrk="1" fontAlgn="base" hangingPunct="1">
        <a:spcBef>
          <a:spcPct val="20000"/>
        </a:spcBef>
        <a:spcAft>
          <a:spcPct val="50000"/>
        </a:spcAft>
        <a:buClr>
          <a:schemeClr val="tx2"/>
        </a:buClr>
        <a:buSzPct val="120000"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2pPr>
      <a:lvl3pPr marL="269875" indent="-141288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SzPct val="120000"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406400" indent="-136525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SzPct val="120000"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541338" indent="-134938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SzPct val="120000"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076450" indent="-180975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Font typeface="Arial" charset="0"/>
        <a:buChar char="●"/>
        <a:defRPr sz="1300">
          <a:solidFill>
            <a:schemeClr val="tx1"/>
          </a:solidFill>
          <a:latin typeface="+mn-lt"/>
        </a:defRPr>
      </a:lvl6pPr>
      <a:lvl7pPr marL="2533650" indent="-180975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Font typeface="Arial" charset="0"/>
        <a:buChar char="●"/>
        <a:defRPr sz="1300">
          <a:solidFill>
            <a:schemeClr val="tx1"/>
          </a:solidFill>
          <a:latin typeface="+mn-lt"/>
        </a:defRPr>
      </a:lvl7pPr>
      <a:lvl8pPr marL="2990850" indent="-180975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Font typeface="Arial" charset="0"/>
        <a:buChar char="●"/>
        <a:defRPr sz="1300">
          <a:solidFill>
            <a:schemeClr val="tx1"/>
          </a:solidFill>
          <a:latin typeface="+mn-lt"/>
        </a:defRPr>
      </a:lvl8pPr>
      <a:lvl9pPr marL="3448050" indent="-180975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Font typeface="Arial" charset="0"/>
        <a:buChar char="●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203848" y="2996952"/>
            <a:ext cx="5400000" cy="1872208"/>
          </a:xfrm>
        </p:spPr>
        <p:txBody>
          <a:bodyPr/>
          <a:lstStyle/>
          <a:p>
            <a:pPr algn="ctr"/>
            <a:r>
              <a:rPr lang="de-AT" sz="4000" smtClean="0"/>
              <a:t>Log File Management</a:t>
            </a:r>
          </a:p>
          <a:p>
            <a:pPr algn="ctr"/>
            <a:endParaRPr lang="de-AT" sz="1200" smtClean="0"/>
          </a:p>
          <a:p>
            <a:pPr algn="ctr"/>
            <a:r>
              <a:rPr lang="de-AT" sz="2800" smtClean="0"/>
              <a:t>Standard Log File Format</a:t>
            </a:r>
          </a:p>
          <a:p>
            <a:pPr algn="ctr"/>
            <a:r>
              <a:rPr lang="de-AT" sz="1400" smtClean="0"/>
              <a:t>(Vs. 1.0 – Oct-2016)</a:t>
            </a:r>
            <a:endParaRPr lang="en-US" sz="120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01"/>
          <a:stretch/>
        </p:blipFill>
        <p:spPr bwMode="auto">
          <a:xfrm>
            <a:off x="0" y="908720"/>
            <a:ext cx="2699792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2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10/13/2016</a:t>
            </a:fld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More Syntax Details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10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grpSp>
        <p:nvGrpSpPr>
          <p:cNvPr id="7" name="Group 6"/>
          <p:cNvGrpSpPr/>
          <p:nvPr/>
        </p:nvGrpSpPr>
        <p:grpSpPr>
          <a:xfrm>
            <a:off x="542552" y="2852936"/>
            <a:ext cx="8061098" cy="1695667"/>
            <a:chOff x="542552" y="2852936"/>
            <a:chExt cx="8061098" cy="1695667"/>
          </a:xfrm>
        </p:grpSpPr>
        <p:sp>
          <p:nvSpPr>
            <p:cNvPr id="128" name="Rounded Rectangle 127"/>
            <p:cNvSpPr/>
            <p:nvPr/>
          </p:nvSpPr>
          <p:spPr>
            <a:xfrm>
              <a:off x="1602420" y="3965913"/>
              <a:ext cx="5417852" cy="582690"/>
            </a:xfrm>
            <a:prstGeom prst="roundRect">
              <a:avLst>
                <a:gd name="adj" fmla="val 4280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7844525" y="3698068"/>
              <a:ext cx="759125" cy="268702"/>
            </a:xfrm>
            <a:custGeom>
              <a:avLst/>
              <a:gdLst>
                <a:gd name="connsiteX0" fmla="*/ 0 w 569344"/>
                <a:gd name="connsiteY0" fmla="*/ 267418 h 267418"/>
                <a:gd name="connsiteX1" fmla="*/ 181155 w 569344"/>
                <a:gd name="connsiteY1" fmla="*/ 198407 h 267418"/>
                <a:gd name="connsiteX2" fmla="*/ 301925 w 569344"/>
                <a:gd name="connsiteY2" fmla="*/ 69011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67418 h 267418"/>
                <a:gd name="connsiteX1" fmla="*/ 181155 w 569344"/>
                <a:gd name="connsiteY1" fmla="*/ 198407 h 267418"/>
                <a:gd name="connsiteX2" fmla="*/ 370936 w 569344"/>
                <a:gd name="connsiteY2" fmla="*/ 60385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67418 h 267418"/>
                <a:gd name="connsiteX1" fmla="*/ 181155 w 569344"/>
                <a:gd name="connsiteY1" fmla="*/ 232913 h 267418"/>
                <a:gd name="connsiteX2" fmla="*/ 370936 w 569344"/>
                <a:gd name="connsiteY2" fmla="*/ 60385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72395 h 272395"/>
                <a:gd name="connsiteX1" fmla="*/ 181155 w 569344"/>
                <a:gd name="connsiteY1" fmla="*/ 237890 h 272395"/>
                <a:gd name="connsiteX2" fmla="*/ 370936 w 569344"/>
                <a:gd name="connsiteY2" fmla="*/ 22230 h 272395"/>
                <a:gd name="connsiteX3" fmla="*/ 569344 w 569344"/>
                <a:gd name="connsiteY3" fmla="*/ 4977 h 272395"/>
                <a:gd name="connsiteX4" fmla="*/ 569344 w 569344"/>
                <a:gd name="connsiteY4" fmla="*/ 4977 h 272395"/>
                <a:gd name="connsiteX0" fmla="*/ 0 w 569344"/>
                <a:gd name="connsiteY0" fmla="*/ 267646 h 267646"/>
                <a:gd name="connsiteX1" fmla="*/ 181155 w 569344"/>
                <a:gd name="connsiteY1" fmla="*/ 233141 h 267646"/>
                <a:gd name="connsiteX2" fmla="*/ 327804 w 569344"/>
                <a:gd name="connsiteY2" fmla="*/ 26107 h 267646"/>
                <a:gd name="connsiteX3" fmla="*/ 569344 w 569344"/>
                <a:gd name="connsiteY3" fmla="*/ 228 h 267646"/>
                <a:gd name="connsiteX4" fmla="*/ 569344 w 569344"/>
                <a:gd name="connsiteY4" fmla="*/ 228 h 267646"/>
                <a:gd name="connsiteX0" fmla="*/ 0 w 569344"/>
                <a:gd name="connsiteY0" fmla="*/ 268104 h 268104"/>
                <a:gd name="connsiteX1" fmla="*/ 172528 w 569344"/>
                <a:gd name="connsiteY1" fmla="*/ 242226 h 268104"/>
                <a:gd name="connsiteX2" fmla="*/ 327804 w 569344"/>
                <a:gd name="connsiteY2" fmla="*/ 26565 h 268104"/>
                <a:gd name="connsiteX3" fmla="*/ 569344 w 569344"/>
                <a:gd name="connsiteY3" fmla="*/ 686 h 268104"/>
                <a:gd name="connsiteX4" fmla="*/ 569344 w 569344"/>
                <a:gd name="connsiteY4" fmla="*/ 686 h 268104"/>
                <a:gd name="connsiteX0" fmla="*/ 0 w 569344"/>
                <a:gd name="connsiteY0" fmla="*/ 268104 h 268104"/>
                <a:gd name="connsiteX1" fmla="*/ 172528 w 569344"/>
                <a:gd name="connsiteY1" fmla="*/ 242226 h 268104"/>
                <a:gd name="connsiteX2" fmla="*/ 327804 w 569344"/>
                <a:gd name="connsiteY2" fmla="*/ 26565 h 268104"/>
                <a:gd name="connsiteX3" fmla="*/ 569344 w 569344"/>
                <a:gd name="connsiteY3" fmla="*/ 686 h 268104"/>
                <a:gd name="connsiteX4" fmla="*/ 569344 w 569344"/>
                <a:gd name="connsiteY4" fmla="*/ 686 h 268104"/>
                <a:gd name="connsiteX0" fmla="*/ 0 w 897148"/>
                <a:gd name="connsiteY0" fmla="*/ 269334 h 269334"/>
                <a:gd name="connsiteX1" fmla="*/ 172528 w 897148"/>
                <a:gd name="connsiteY1" fmla="*/ 243456 h 269334"/>
                <a:gd name="connsiteX2" fmla="*/ 327804 w 897148"/>
                <a:gd name="connsiteY2" fmla="*/ 27795 h 269334"/>
                <a:gd name="connsiteX3" fmla="*/ 569344 w 897148"/>
                <a:gd name="connsiteY3" fmla="*/ 1916 h 269334"/>
                <a:gd name="connsiteX4" fmla="*/ 897148 w 897148"/>
                <a:gd name="connsiteY4" fmla="*/ 1916 h 269334"/>
                <a:gd name="connsiteX0" fmla="*/ 0 w 759125"/>
                <a:gd name="connsiteY0" fmla="*/ 268702 h 268702"/>
                <a:gd name="connsiteX1" fmla="*/ 172528 w 759125"/>
                <a:gd name="connsiteY1" fmla="*/ 242824 h 268702"/>
                <a:gd name="connsiteX2" fmla="*/ 327804 w 759125"/>
                <a:gd name="connsiteY2" fmla="*/ 27163 h 268702"/>
                <a:gd name="connsiteX3" fmla="*/ 569344 w 759125"/>
                <a:gd name="connsiteY3" fmla="*/ 1284 h 268702"/>
                <a:gd name="connsiteX4" fmla="*/ 759125 w 759125"/>
                <a:gd name="connsiteY4" fmla="*/ 9910 h 2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9125" h="268702">
                  <a:moveTo>
                    <a:pt x="0" y="268702"/>
                  </a:moveTo>
                  <a:cubicBezTo>
                    <a:pt x="65417" y="250730"/>
                    <a:pt x="117894" y="265828"/>
                    <a:pt x="172528" y="242824"/>
                  </a:cubicBezTo>
                  <a:cubicBezTo>
                    <a:pt x="227162" y="219820"/>
                    <a:pt x="261668" y="67420"/>
                    <a:pt x="327804" y="27163"/>
                  </a:cubicBezTo>
                  <a:cubicBezTo>
                    <a:pt x="393940" y="-13094"/>
                    <a:pt x="497457" y="4159"/>
                    <a:pt x="569344" y="1284"/>
                  </a:cubicBezTo>
                  <a:cubicBezTo>
                    <a:pt x="641231" y="-1591"/>
                    <a:pt x="649857" y="9910"/>
                    <a:pt x="759125" y="9910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2555776" y="2852936"/>
              <a:ext cx="4680520" cy="582690"/>
            </a:xfrm>
            <a:prstGeom prst="roundRect">
              <a:avLst>
                <a:gd name="adj" fmla="val 4280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611560" y="3703090"/>
              <a:ext cx="65969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42552" y="3490670"/>
              <a:ext cx="540060" cy="12601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050" smtClean="0"/>
                <a:t>header</a:t>
              </a:r>
              <a:endParaRPr lang="en-US" sz="1050" dirty="0" smtClean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1276709" y="3436492"/>
              <a:ext cx="1794294" cy="269335"/>
            </a:xfrm>
            <a:custGeom>
              <a:avLst/>
              <a:gdLst>
                <a:gd name="connsiteX0" fmla="*/ 0 w 569344"/>
                <a:gd name="connsiteY0" fmla="*/ 267418 h 267418"/>
                <a:gd name="connsiteX1" fmla="*/ 181155 w 569344"/>
                <a:gd name="connsiteY1" fmla="*/ 198407 h 267418"/>
                <a:gd name="connsiteX2" fmla="*/ 301925 w 569344"/>
                <a:gd name="connsiteY2" fmla="*/ 69011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67418 h 267418"/>
                <a:gd name="connsiteX1" fmla="*/ 181155 w 569344"/>
                <a:gd name="connsiteY1" fmla="*/ 198407 h 267418"/>
                <a:gd name="connsiteX2" fmla="*/ 370936 w 569344"/>
                <a:gd name="connsiteY2" fmla="*/ 60385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67418 h 267418"/>
                <a:gd name="connsiteX1" fmla="*/ 181155 w 569344"/>
                <a:gd name="connsiteY1" fmla="*/ 232913 h 267418"/>
                <a:gd name="connsiteX2" fmla="*/ 370936 w 569344"/>
                <a:gd name="connsiteY2" fmla="*/ 60385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72395 h 272395"/>
                <a:gd name="connsiteX1" fmla="*/ 181155 w 569344"/>
                <a:gd name="connsiteY1" fmla="*/ 237890 h 272395"/>
                <a:gd name="connsiteX2" fmla="*/ 370936 w 569344"/>
                <a:gd name="connsiteY2" fmla="*/ 22230 h 272395"/>
                <a:gd name="connsiteX3" fmla="*/ 569344 w 569344"/>
                <a:gd name="connsiteY3" fmla="*/ 4977 h 272395"/>
                <a:gd name="connsiteX4" fmla="*/ 569344 w 569344"/>
                <a:gd name="connsiteY4" fmla="*/ 4977 h 272395"/>
                <a:gd name="connsiteX0" fmla="*/ 0 w 569344"/>
                <a:gd name="connsiteY0" fmla="*/ 267646 h 267646"/>
                <a:gd name="connsiteX1" fmla="*/ 181155 w 569344"/>
                <a:gd name="connsiteY1" fmla="*/ 233141 h 267646"/>
                <a:gd name="connsiteX2" fmla="*/ 327804 w 569344"/>
                <a:gd name="connsiteY2" fmla="*/ 26107 h 267646"/>
                <a:gd name="connsiteX3" fmla="*/ 569344 w 569344"/>
                <a:gd name="connsiteY3" fmla="*/ 228 h 267646"/>
                <a:gd name="connsiteX4" fmla="*/ 569344 w 569344"/>
                <a:gd name="connsiteY4" fmla="*/ 228 h 267646"/>
                <a:gd name="connsiteX0" fmla="*/ 0 w 569344"/>
                <a:gd name="connsiteY0" fmla="*/ 268104 h 268104"/>
                <a:gd name="connsiteX1" fmla="*/ 172528 w 569344"/>
                <a:gd name="connsiteY1" fmla="*/ 242226 h 268104"/>
                <a:gd name="connsiteX2" fmla="*/ 327804 w 569344"/>
                <a:gd name="connsiteY2" fmla="*/ 26565 h 268104"/>
                <a:gd name="connsiteX3" fmla="*/ 569344 w 569344"/>
                <a:gd name="connsiteY3" fmla="*/ 686 h 268104"/>
                <a:gd name="connsiteX4" fmla="*/ 569344 w 569344"/>
                <a:gd name="connsiteY4" fmla="*/ 686 h 268104"/>
                <a:gd name="connsiteX0" fmla="*/ 0 w 569344"/>
                <a:gd name="connsiteY0" fmla="*/ 268104 h 268104"/>
                <a:gd name="connsiteX1" fmla="*/ 172528 w 569344"/>
                <a:gd name="connsiteY1" fmla="*/ 242226 h 268104"/>
                <a:gd name="connsiteX2" fmla="*/ 327804 w 569344"/>
                <a:gd name="connsiteY2" fmla="*/ 26565 h 268104"/>
                <a:gd name="connsiteX3" fmla="*/ 569344 w 569344"/>
                <a:gd name="connsiteY3" fmla="*/ 686 h 268104"/>
                <a:gd name="connsiteX4" fmla="*/ 569344 w 569344"/>
                <a:gd name="connsiteY4" fmla="*/ 686 h 268104"/>
                <a:gd name="connsiteX0" fmla="*/ 0 w 897148"/>
                <a:gd name="connsiteY0" fmla="*/ 269334 h 269334"/>
                <a:gd name="connsiteX1" fmla="*/ 172528 w 897148"/>
                <a:gd name="connsiteY1" fmla="*/ 243456 h 269334"/>
                <a:gd name="connsiteX2" fmla="*/ 327804 w 897148"/>
                <a:gd name="connsiteY2" fmla="*/ 27795 h 269334"/>
                <a:gd name="connsiteX3" fmla="*/ 569344 w 897148"/>
                <a:gd name="connsiteY3" fmla="*/ 1916 h 269334"/>
                <a:gd name="connsiteX4" fmla="*/ 897148 w 897148"/>
                <a:gd name="connsiteY4" fmla="*/ 1916 h 269334"/>
                <a:gd name="connsiteX0" fmla="*/ 0 w 2078966"/>
                <a:gd name="connsiteY0" fmla="*/ 293297 h 293297"/>
                <a:gd name="connsiteX1" fmla="*/ 172528 w 2078966"/>
                <a:gd name="connsiteY1" fmla="*/ 267419 h 293297"/>
                <a:gd name="connsiteX2" fmla="*/ 327804 w 2078966"/>
                <a:gd name="connsiteY2" fmla="*/ 51758 h 293297"/>
                <a:gd name="connsiteX3" fmla="*/ 569344 w 2078966"/>
                <a:gd name="connsiteY3" fmla="*/ 25879 h 293297"/>
                <a:gd name="connsiteX4" fmla="*/ 2078966 w 2078966"/>
                <a:gd name="connsiteY4" fmla="*/ 0 h 293297"/>
                <a:gd name="connsiteX0" fmla="*/ 0 w 2078966"/>
                <a:gd name="connsiteY0" fmla="*/ 293297 h 293297"/>
                <a:gd name="connsiteX1" fmla="*/ 172528 w 2078966"/>
                <a:gd name="connsiteY1" fmla="*/ 267419 h 293297"/>
                <a:gd name="connsiteX2" fmla="*/ 327804 w 2078966"/>
                <a:gd name="connsiteY2" fmla="*/ 51758 h 293297"/>
                <a:gd name="connsiteX3" fmla="*/ 569344 w 2078966"/>
                <a:gd name="connsiteY3" fmla="*/ 25879 h 293297"/>
                <a:gd name="connsiteX4" fmla="*/ 2078966 w 2078966"/>
                <a:gd name="connsiteY4" fmla="*/ 0 h 293297"/>
                <a:gd name="connsiteX0" fmla="*/ 0 w 1949570"/>
                <a:gd name="connsiteY0" fmla="*/ 276045 h 276045"/>
                <a:gd name="connsiteX1" fmla="*/ 172528 w 1949570"/>
                <a:gd name="connsiteY1" fmla="*/ 250167 h 276045"/>
                <a:gd name="connsiteX2" fmla="*/ 327804 w 1949570"/>
                <a:gd name="connsiteY2" fmla="*/ 34506 h 276045"/>
                <a:gd name="connsiteX3" fmla="*/ 569344 w 1949570"/>
                <a:gd name="connsiteY3" fmla="*/ 8627 h 276045"/>
                <a:gd name="connsiteX4" fmla="*/ 1949570 w 1949570"/>
                <a:gd name="connsiteY4" fmla="*/ 0 h 276045"/>
                <a:gd name="connsiteX0" fmla="*/ 0 w 1949570"/>
                <a:gd name="connsiteY0" fmla="*/ 276045 h 276045"/>
                <a:gd name="connsiteX1" fmla="*/ 172528 w 1949570"/>
                <a:gd name="connsiteY1" fmla="*/ 250167 h 276045"/>
                <a:gd name="connsiteX2" fmla="*/ 327804 w 1949570"/>
                <a:gd name="connsiteY2" fmla="*/ 34506 h 276045"/>
                <a:gd name="connsiteX3" fmla="*/ 569344 w 1949570"/>
                <a:gd name="connsiteY3" fmla="*/ 8627 h 276045"/>
                <a:gd name="connsiteX4" fmla="*/ 1949570 w 1949570"/>
                <a:gd name="connsiteY4" fmla="*/ 0 h 276045"/>
                <a:gd name="connsiteX0" fmla="*/ 0 w 1794294"/>
                <a:gd name="connsiteY0" fmla="*/ 269335 h 269335"/>
                <a:gd name="connsiteX1" fmla="*/ 172528 w 1794294"/>
                <a:gd name="connsiteY1" fmla="*/ 243457 h 269335"/>
                <a:gd name="connsiteX2" fmla="*/ 327804 w 1794294"/>
                <a:gd name="connsiteY2" fmla="*/ 27796 h 269335"/>
                <a:gd name="connsiteX3" fmla="*/ 569344 w 1794294"/>
                <a:gd name="connsiteY3" fmla="*/ 1917 h 269335"/>
                <a:gd name="connsiteX4" fmla="*/ 1794294 w 1794294"/>
                <a:gd name="connsiteY4" fmla="*/ 1917 h 26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4294" h="269335">
                  <a:moveTo>
                    <a:pt x="0" y="269335"/>
                  </a:moveTo>
                  <a:cubicBezTo>
                    <a:pt x="65417" y="251363"/>
                    <a:pt x="117894" y="266461"/>
                    <a:pt x="172528" y="243457"/>
                  </a:cubicBezTo>
                  <a:cubicBezTo>
                    <a:pt x="227162" y="220453"/>
                    <a:pt x="261668" y="68053"/>
                    <a:pt x="327804" y="27796"/>
                  </a:cubicBezTo>
                  <a:cubicBezTo>
                    <a:pt x="393940" y="-12461"/>
                    <a:pt x="324929" y="6230"/>
                    <a:pt x="569344" y="1917"/>
                  </a:cubicBezTo>
                  <a:cubicBezTo>
                    <a:pt x="813759" y="-2396"/>
                    <a:pt x="839638" y="1918"/>
                    <a:pt x="1794294" y="1917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2043094" y="3787328"/>
              <a:ext cx="800714" cy="360040"/>
              <a:chOff x="3779912" y="2060848"/>
              <a:chExt cx="1080120" cy="36004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3779912" y="2060848"/>
                <a:ext cx="1080120" cy="3600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3779912" y="2138732"/>
                <a:ext cx="108012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/>
                  <a:t>separator</a:t>
                </a:r>
                <a:endParaRPr lang="en-US" sz="1300" dirty="0" smtClean="0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3131840" y="3785893"/>
              <a:ext cx="1080120" cy="360040"/>
              <a:chOff x="3779912" y="2060848"/>
              <a:chExt cx="1080120" cy="36004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3779912" y="2060848"/>
                <a:ext cx="1080120" cy="3600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3779912" y="2138732"/>
                <a:ext cx="108012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/>
                  <a:t>identifier</a:t>
                </a:r>
                <a:endParaRPr lang="en-US" sz="1300" dirty="0" smtClean="0"/>
              </a:p>
            </p:txBody>
          </p:sp>
        </p:grpSp>
        <p:cxnSp>
          <p:nvCxnSpPr>
            <p:cNvPr id="90" name="Straight Connector 89"/>
            <p:cNvCxnSpPr/>
            <p:nvPr/>
          </p:nvCxnSpPr>
          <p:spPr>
            <a:xfrm flipV="1">
              <a:off x="2843808" y="3963913"/>
              <a:ext cx="288032" cy="143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3068458" y="3259070"/>
              <a:ext cx="1080120" cy="360040"/>
              <a:chOff x="3779912" y="2060848"/>
              <a:chExt cx="1080120" cy="36004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3779912" y="2060848"/>
                <a:ext cx="1080120" cy="3600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3779912" y="2138732"/>
                <a:ext cx="108012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/>
                  <a:t>identifier</a:t>
                </a:r>
                <a:endParaRPr lang="en-US" sz="1300" dirty="0" smtClean="0"/>
              </a:p>
            </p:txBody>
          </p:sp>
        </p:grpSp>
        <p:cxnSp>
          <p:nvCxnSpPr>
            <p:cNvPr id="97" name="Straight Connector 96"/>
            <p:cNvCxnSpPr>
              <a:stCxn id="95" idx="3"/>
            </p:cNvCxnSpPr>
            <p:nvPr/>
          </p:nvCxnSpPr>
          <p:spPr>
            <a:xfrm>
              <a:off x="4980710" y="3437724"/>
              <a:ext cx="41179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5392507" y="3262315"/>
              <a:ext cx="455386" cy="360040"/>
              <a:chOff x="3779912" y="2060848"/>
              <a:chExt cx="1080120" cy="360040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3779912" y="2060848"/>
                <a:ext cx="1080120" cy="3600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779912" y="2138732"/>
                <a:ext cx="108012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/>
                  <a:t>unit</a:t>
                </a:r>
                <a:endParaRPr lang="en-US" sz="1300" dirty="0" smtClean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148578" y="3231076"/>
              <a:ext cx="832132" cy="413296"/>
              <a:chOff x="2936068" y="4321534"/>
              <a:chExt cx="832132" cy="413296"/>
            </a:xfrm>
          </p:grpSpPr>
          <p:sp>
            <p:nvSpPr>
              <p:cNvPr id="95" name="Rounded Rectangle 94"/>
              <p:cNvSpPr/>
              <p:nvPr/>
            </p:nvSpPr>
            <p:spPr>
              <a:xfrm>
                <a:off x="3347864" y="4321534"/>
                <a:ext cx="420336" cy="413296"/>
              </a:xfrm>
              <a:prstGeom prst="roundRect">
                <a:avLst>
                  <a:gd name="adj" fmla="val 4280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425909" y="4409359"/>
                <a:ext cx="25377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/>
                  <a:t>[</a:t>
                </a:r>
                <a:endParaRPr lang="en-US" sz="1300" dirty="0" smtClean="0"/>
              </a:p>
            </p:txBody>
          </p:sp>
          <p:cxnSp>
            <p:nvCxnSpPr>
              <p:cNvPr id="101" name="Straight Connector 100"/>
              <p:cNvCxnSpPr/>
              <p:nvPr/>
            </p:nvCxnSpPr>
            <p:spPr>
              <a:xfrm>
                <a:off x="2936068" y="4528182"/>
                <a:ext cx="4117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/>
            <p:cNvGrpSpPr/>
            <p:nvPr/>
          </p:nvGrpSpPr>
          <p:grpSpPr>
            <a:xfrm>
              <a:off x="5856426" y="3231076"/>
              <a:ext cx="832132" cy="413296"/>
              <a:chOff x="2936068" y="4321534"/>
              <a:chExt cx="832132" cy="413296"/>
            </a:xfrm>
          </p:grpSpPr>
          <p:sp>
            <p:nvSpPr>
              <p:cNvPr id="104" name="Rounded Rectangle 103"/>
              <p:cNvSpPr/>
              <p:nvPr/>
            </p:nvSpPr>
            <p:spPr>
              <a:xfrm>
                <a:off x="3347864" y="4321534"/>
                <a:ext cx="420336" cy="413296"/>
              </a:xfrm>
              <a:prstGeom prst="roundRect">
                <a:avLst>
                  <a:gd name="adj" fmla="val 4280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3425909" y="4409359"/>
                <a:ext cx="25377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/>
                  <a:t>]</a:t>
                </a:r>
                <a:endParaRPr lang="en-US" sz="1300" dirty="0" smtClean="0"/>
              </a:p>
            </p:txBody>
          </p:sp>
          <p:cxnSp>
            <p:nvCxnSpPr>
              <p:cNvPr id="106" name="Straight Connector 105"/>
              <p:cNvCxnSpPr/>
              <p:nvPr/>
            </p:nvCxnSpPr>
            <p:spPr>
              <a:xfrm>
                <a:off x="2936068" y="4528182"/>
                <a:ext cx="4117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Freeform 106"/>
            <p:cNvSpPr/>
            <p:nvPr/>
          </p:nvSpPr>
          <p:spPr>
            <a:xfrm flipV="1">
              <a:off x="1276708" y="3695986"/>
              <a:ext cx="759125" cy="268702"/>
            </a:xfrm>
            <a:custGeom>
              <a:avLst/>
              <a:gdLst>
                <a:gd name="connsiteX0" fmla="*/ 0 w 569344"/>
                <a:gd name="connsiteY0" fmla="*/ 267418 h 267418"/>
                <a:gd name="connsiteX1" fmla="*/ 181155 w 569344"/>
                <a:gd name="connsiteY1" fmla="*/ 198407 h 267418"/>
                <a:gd name="connsiteX2" fmla="*/ 301925 w 569344"/>
                <a:gd name="connsiteY2" fmla="*/ 69011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67418 h 267418"/>
                <a:gd name="connsiteX1" fmla="*/ 181155 w 569344"/>
                <a:gd name="connsiteY1" fmla="*/ 198407 h 267418"/>
                <a:gd name="connsiteX2" fmla="*/ 370936 w 569344"/>
                <a:gd name="connsiteY2" fmla="*/ 60385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67418 h 267418"/>
                <a:gd name="connsiteX1" fmla="*/ 181155 w 569344"/>
                <a:gd name="connsiteY1" fmla="*/ 232913 h 267418"/>
                <a:gd name="connsiteX2" fmla="*/ 370936 w 569344"/>
                <a:gd name="connsiteY2" fmla="*/ 60385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72395 h 272395"/>
                <a:gd name="connsiteX1" fmla="*/ 181155 w 569344"/>
                <a:gd name="connsiteY1" fmla="*/ 237890 h 272395"/>
                <a:gd name="connsiteX2" fmla="*/ 370936 w 569344"/>
                <a:gd name="connsiteY2" fmla="*/ 22230 h 272395"/>
                <a:gd name="connsiteX3" fmla="*/ 569344 w 569344"/>
                <a:gd name="connsiteY3" fmla="*/ 4977 h 272395"/>
                <a:gd name="connsiteX4" fmla="*/ 569344 w 569344"/>
                <a:gd name="connsiteY4" fmla="*/ 4977 h 272395"/>
                <a:gd name="connsiteX0" fmla="*/ 0 w 569344"/>
                <a:gd name="connsiteY0" fmla="*/ 267646 h 267646"/>
                <a:gd name="connsiteX1" fmla="*/ 181155 w 569344"/>
                <a:gd name="connsiteY1" fmla="*/ 233141 h 267646"/>
                <a:gd name="connsiteX2" fmla="*/ 327804 w 569344"/>
                <a:gd name="connsiteY2" fmla="*/ 26107 h 267646"/>
                <a:gd name="connsiteX3" fmla="*/ 569344 w 569344"/>
                <a:gd name="connsiteY3" fmla="*/ 228 h 267646"/>
                <a:gd name="connsiteX4" fmla="*/ 569344 w 569344"/>
                <a:gd name="connsiteY4" fmla="*/ 228 h 267646"/>
                <a:gd name="connsiteX0" fmla="*/ 0 w 569344"/>
                <a:gd name="connsiteY0" fmla="*/ 268104 h 268104"/>
                <a:gd name="connsiteX1" fmla="*/ 172528 w 569344"/>
                <a:gd name="connsiteY1" fmla="*/ 242226 h 268104"/>
                <a:gd name="connsiteX2" fmla="*/ 327804 w 569344"/>
                <a:gd name="connsiteY2" fmla="*/ 26565 h 268104"/>
                <a:gd name="connsiteX3" fmla="*/ 569344 w 569344"/>
                <a:gd name="connsiteY3" fmla="*/ 686 h 268104"/>
                <a:gd name="connsiteX4" fmla="*/ 569344 w 569344"/>
                <a:gd name="connsiteY4" fmla="*/ 686 h 268104"/>
                <a:gd name="connsiteX0" fmla="*/ 0 w 569344"/>
                <a:gd name="connsiteY0" fmla="*/ 268104 h 268104"/>
                <a:gd name="connsiteX1" fmla="*/ 172528 w 569344"/>
                <a:gd name="connsiteY1" fmla="*/ 242226 h 268104"/>
                <a:gd name="connsiteX2" fmla="*/ 327804 w 569344"/>
                <a:gd name="connsiteY2" fmla="*/ 26565 h 268104"/>
                <a:gd name="connsiteX3" fmla="*/ 569344 w 569344"/>
                <a:gd name="connsiteY3" fmla="*/ 686 h 268104"/>
                <a:gd name="connsiteX4" fmla="*/ 569344 w 569344"/>
                <a:gd name="connsiteY4" fmla="*/ 686 h 268104"/>
                <a:gd name="connsiteX0" fmla="*/ 0 w 897148"/>
                <a:gd name="connsiteY0" fmla="*/ 269334 h 269334"/>
                <a:gd name="connsiteX1" fmla="*/ 172528 w 897148"/>
                <a:gd name="connsiteY1" fmla="*/ 243456 h 269334"/>
                <a:gd name="connsiteX2" fmla="*/ 327804 w 897148"/>
                <a:gd name="connsiteY2" fmla="*/ 27795 h 269334"/>
                <a:gd name="connsiteX3" fmla="*/ 569344 w 897148"/>
                <a:gd name="connsiteY3" fmla="*/ 1916 h 269334"/>
                <a:gd name="connsiteX4" fmla="*/ 897148 w 897148"/>
                <a:gd name="connsiteY4" fmla="*/ 1916 h 269334"/>
                <a:gd name="connsiteX0" fmla="*/ 0 w 759125"/>
                <a:gd name="connsiteY0" fmla="*/ 268702 h 268702"/>
                <a:gd name="connsiteX1" fmla="*/ 172528 w 759125"/>
                <a:gd name="connsiteY1" fmla="*/ 242824 h 268702"/>
                <a:gd name="connsiteX2" fmla="*/ 327804 w 759125"/>
                <a:gd name="connsiteY2" fmla="*/ 27163 h 268702"/>
                <a:gd name="connsiteX3" fmla="*/ 569344 w 759125"/>
                <a:gd name="connsiteY3" fmla="*/ 1284 h 268702"/>
                <a:gd name="connsiteX4" fmla="*/ 759125 w 759125"/>
                <a:gd name="connsiteY4" fmla="*/ 9910 h 2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9125" h="268702">
                  <a:moveTo>
                    <a:pt x="0" y="268702"/>
                  </a:moveTo>
                  <a:cubicBezTo>
                    <a:pt x="65417" y="250730"/>
                    <a:pt x="117894" y="265828"/>
                    <a:pt x="172528" y="242824"/>
                  </a:cubicBezTo>
                  <a:cubicBezTo>
                    <a:pt x="227162" y="219820"/>
                    <a:pt x="261668" y="67420"/>
                    <a:pt x="327804" y="27163"/>
                  </a:cubicBezTo>
                  <a:cubicBezTo>
                    <a:pt x="393940" y="-13094"/>
                    <a:pt x="497457" y="4159"/>
                    <a:pt x="569344" y="1284"/>
                  </a:cubicBezTo>
                  <a:cubicBezTo>
                    <a:pt x="641231" y="-1591"/>
                    <a:pt x="649857" y="9910"/>
                    <a:pt x="759125" y="9910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/>
            <p:cNvCxnSpPr>
              <a:stCxn id="113" idx="3"/>
            </p:cNvCxnSpPr>
            <p:nvPr/>
          </p:nvCxnSpPr>
          <p:spPr>
            <a:xfrm>
              <a:off x="5032769" y="3967348"/>
              <a:ext cx="41179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/>
            <p:cNvGrpSpPr/>
            <p:nvPr/>
          </p:nvGrpSpPr>
          <p:grpSpPr>
            <a:xfrm>
              <a:off x="5444566" y="3791939"/>
              <a:ext cx="455386" cy="360040"/>
              <a:chOff x="3779912" y="2060848"/>
              <a:chExt cx="1080120" cy="360040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3779912" y="2060848"/>
                <a:ext cx="1080120" cy="3600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3779912" y="2138732"/>
                <a:ext cx="108012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/>
                  <a:t>unit</a:t>
                </a:r>
                <a:endParaRPr lang="en-US" sz="1300" dirty="0" smtClean="0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4200637" y="3760700"/>
              <a:ext cx="832132" cy="413296"/>
              <a:chOff x="2936068" y="4321534"/>
              <a:chExt cx="832132" cy="413296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3347864" y="4321534"/>
                <a:ext cx="420336" cy="413296"/>
              </a:xfrm>
              <a:prstGeom prst="roundRect">
                <a:avLst>
                  <a:gd name="adj" fmla="val 4280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3425909" y="4409359"/>
                <a:ext cx="25377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/>
                  <a:t>[</a:t>
                </a:r>
                <a:endParaRPr lang="en-US" sz="1300" dirty="0" smtClean="0"/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>
                <a:off x="2936068" y="4528182"/>
                <a:ext cx="4117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/>
            <p:cNvGrpSpPr/>
            <p:nvPr/>
          </p:nvGrpSpPr>
          <p:grpSpPr>
            <a:xfrm>
              <a:off x="5908485" y="3760700"/>
              <a:ext cx="832132" cy="413296"/>
              <a:chOff x="2936068" y="4321534"/>
              <a:chExt cx="832132" cy="413296"/>
            </a:xfrm>
          </p:grpSpPr>
          <p:sp>
            <p:nvSpPr>
              <p:cNvPr id="117" name="Rounded Rectangle 116"/>
              <p:cNvSpPr/>
              <p:nvPr/>
            </p:nvSpPr>
            <p:spPr>
              <a:xfrm>
                <a:off x="3347864" y="4321534"/>
                <a:ext cx="420336" cy="413296"/>
              </a:xfrm>
              <a:prstGeom prst="roundRect">
                <a:avLst>
                  <a:gd name="adj" fmla="val 4280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3425909" y="4409359"/>
                <a:ext cx="25377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/>
                  <a:t>]</a:t>
                </a:r>
                <a:endParaRPr lang="en-US" sz="1300" dirty="0" smtClean="0"/>
              </a:p>
            </p:txBody>
          </p:sp>
          <p:cxnSp>
            <p:nvCxnSpPr>
              <p:cNvPr id="119" name="Straight Connector 118"/>
              <p:cNvCxnSpPr/>
              <p:nvPr/>
            </p:nvCxnSpPr>
            <p:spPr>
              <a:xfrm>
                <a:off x="2936068" y="4528182"/>
                <a:ext cx="4117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0" name="Straight Connector 119"/>
            <p:cNvCxnSpPr>
              <a:endCxn id="122" idx="1"/>
            </p:cNvCxnSpPr>
            <p:nvPr/>
          </p:nvCxnSpPr>
          <p:spPr>
            <a:xfrm>
              <a:off x="6740617" y="3965349"/>
              <a:ext cx="365666" cy="1999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7106283" y="3787328"/>
              <a:ext cx="800714" cy="360040"/>
              <a:chOff x="3779912" y="2060848"/>
              <a:chExt cx="1080120" cy="360040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3779912" y="2060848"/>
                <a:ext cx="1080120" cy="3600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779912" y="2138732"/>
                <a:ext cx="108012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/>
                  <a:t>separator</a:t>
                </a:r>
                <a:endParaRPr lang="en-US" sz="1300" dirty="0" smtClean="0"/>
              </a:p>
            </p:txBody>
          </p:sp>
        </p:grpSp>
        <p:sp>
          <p:nvSpPr>
            <p:cNvPr id="125" name="Freeform 124"/>
            <p:cNvSpPr/>
            <p:nvPr/>
          </p:nvSpPr>
          <p:spPr>
            <a:xfrm flipH="1">
              <a:off x="6680117" y="3436492"/>
              <a:ext cx="1656271" cy="269335"/>
            </a:xfrm>
            <a:custGeom>
              <a:avLst/>
              <a:gdLst>
                <a:gd name="connsiteX0" fmla="*/ 0 w 569344"/>
                <a:gd name="connsiteY0" fmla="*/ 267418 h 267418"/>
                <a:gd name="connsiteX1" fmla="*/ 181155 w 569344"/>
                <a:gd name="connsiteY1" fmla="*/ 198407 h 267418"/>
                <a:gd name="connsiteX2" fmla="*/ 301925 w 569344"/>
                <a:gd name="connsiteY2" fmla="*/ 69011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67418 h 267418"/>
                <a:gd name="connsiteX1" fmla="*/ 181155 w 569344"/>
                <a:gd name="connsiteY1" fmla="*/ 198407 h 267418"/>
                <a:gd name="connsiteX2" fmla="*/ 370936 w 569344"/>
                <a:gd name="connsiteY2" fmla="*/ 60385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67418 h 267418"/>
                <a:gd name="connsiteX1" fmla="*/ 181155 w 569344"/>
                <a:gd name="connsiteY1" fmla="*/ 232913 h 267418"/>
                <a:gd name="connsiteX2" fmla="*/ 370936 w 569344"/>
                <a:gd name="connsiteY2" fmla="*/ 60385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72395 h 272395"/>
                <a:gd name="connsiteX1" fmla="*/ 181155 w 569344"/>
                <a:gd name="connsiteY1" fmla="*/ 237890 h 272395"/>
                <a:gd name="connsiteX2" fmla="*/ 370936 w 569344"/>
                <a:gd name="connsiteY2" fmla="*/ 22230 h 272395"/>
                <a:gd name="connsiteX3" fmla="*/ 569344 w 569344"/>
                <a:gd name="connsiteY3" fmla="*/ 4977 h 272395"/>
                <a:gd name="connsiteX4" fmla="*/ 569344 w 569344"/>
                <a:gd name="connsiteY4" fmla="*/ 4977 h 272395"/>
                <a:gd name="connsiteX0" fmla="*/ 0 w 569344"/>
                <a:gd name="connsiteY0" fmla="*/ 267646 h 267646"/>
                <a:gd name="connsiteX1" fmla="*/ 181155 w 569344"/>
                <a:gd name="connsiteY1" fmla="*/ 233141 h 267646"/>
                <a:gd name="connsiteX2" fmla="*/ 327804 w 569344"/>
                <a:gd name="connsiteY2" fmla="*/ 26107 h 267646"/>
                <a:gd name="connsiteX3" fmla="*/ 569344 w 569344"/>
                <a:gd name="connsiteY3" fmla="*/ 228 h 267646"/>
                <a:gd name="connsiteX4" fmla="*/ 569344 w 569344"/>
                <a:gd name="connsiteY4" fmla="*/ 228 h 267646"/>
                <a:gd name="connsiteX0" fmla="*/ 0 w 569344"/>
                <a:gd name="connsiteY0" fmla="*/ 268104 h 268104"/>
                <a:gd name="connsiteX1" fmla="*/ 172528 w 569344"/>
                <a:gd name="connsiteY1" fmla="*/ 242226 h 268104"/>
                <a:gd name="connsiteX2" fmla="*/ 327804 w 569344"/>
                <a:gd name="connsiteY2" fmla="*/ 26565 h 268104"/>
                <a:gd name="connsiteX3" fmla="*/ 569344 w 569344"/>
                <a:gd name="connsiteY3" fmla="*/ 686 h 268104"/>
                <a:gd name="connsiteX4" fmla="*/ 569344 w 569344"/>
                <a:gd name="connsiteY4" fmla="*/ 686 h 268104"/>
                <a:gd name="connsiteX0" fmla="*/ 0 w 569344"/>
                <a:gd name="connsiteY0" fmla="*/ 268104 h 268104"/>
                <a:gd name="connsiteX1" fmla="*/ 172528 w 569344"/>
                <a:gd name="connsiteY1" fmla="*/ 242226 h 268104"/>
                <a:gd name="connsiteX2" fmla="*/ 327804 w 569344"/>
                <a:gd name="connsiteY2" fmla="*/ 26565 h 268104"/>
                <a:gd name="connsiteX3" fmla="*/ 569344 w 569344"/>
                <a:gd name="connsiteY3" fmla="*/ 686 h 268104"/>
                <a:gd name="connsiteX4" fmla="*/ 569344 w 569344"/>
                <a:gd name="connsiteY4" fmla="*/ 686 h 268104"/>
                <a:gd name="connsiteX0" fmla="*/ 0 w 897148"/>
                <a:gd name="connsiteY0" fmla="*/ 269334 h 269334"/>
                <a:gd name="connsiteX1" fmla="*/ 172528 w 897148"/>
                <a:gd name="connsiteY1" fmla="*/ 243456 h 269334"/>
                <a:gd name="connsiteX2" fmla="*/ 327804 w 897148"/>
                <a:gd name="connsiteY2" fmla="*/ 27795 h 269334"/>
                <a:gd name="connsiteX3" fmla="*/ 569344 w 897148"/>
                <a:gd name="connsiteY3" fmla="*/ 1916 h 269334"/>
                <a:gd name="connsiteX4" fmla="*/ 897148 w 897148"/>
                <a:gd name="connsiteY4" fmla="*/ 1916 h 269334"/>
                <a:gd name="connsiteX0" fmla="*/ 0 w 2078966"/>
                <a:gd name="connsiteY0" fmla="*/ 293297 h 293297"/>
                <a:gd name="connsiteX1" fmla="*/ 172528 w 2078966"/>
                <a:gd name="connsiteY1" fmla="*/ 267419 h 293297"/>
                <a:gd name="connsiteX2" fmla="*/ 327804 w 2078966"/>
                <a:gd name="connsiteY2" fmla="*/ 51758 h 293297"/>
                <a:gd name="connsiteX3" fmla="*/ 569344 w 2078966"/>
                <a:gd name="connsiteY3" fmla="*/ 25879 h 293297"/>
                <a:gd name="connsiteX4" fmla="*/ 2078966 w 2078966"/>
                <a:gd name="connsiteY4" fmla="*/ 0 h 293297"/>
                <a:gd name="connsiteX0" fmla="*/ 0 w 2078966"/>
                <a:gd name="connsiteY0" fmla="*/ 293297 h 293297"/>
                <a:gd name="connsiteX1" fmla="*/ 172528 w 2078966"/>
                <a:gd name="connsiteY1" fmla="*/ 267419 h 293297"/>
                <a:gd name="connsiteX2" fmla="*/ 327804 w 2078966"/>
                <a:gd name="connsiteY2" fmla="*/ 51758 h 293297"/>
                <a:gd name="connsiteX3" fmla="*/ 569344 w 2078966"/>
                <a:gd name="connsiteY3" fmla="*/ 25879 h 293297"/>
                <a:gd name="connsiteX4" fmla="*/ 2078966 w 2078966"/>
                <a:gd name="connsiteY4" fmla="*/ 0 h 293297"/>
                <a:gd name="connsiteX0" fmla="*/ 0 w 1949570"/>
                <a:gd name="connsiteY0" fmla="*/ 276045 h 276045"/>
                <a:gd name="connsiteX1" fmla="*/ 172528 w 1949570"/>
                <a:gd name="connsiteY1" fmla="*/ 250167 h 276045"/>
                <a:gd name="connsiteX2" fmla="*/ 327804 w 1949570"/>
                <a:gd name="connsiteY2" fmla="*/ 34506 h 276045"/>
                <a:gd name="connsiteX3" fmla="*/ 569344 w 1949570"/>
                <a:gd name="connsiteY3" fmla="*/ 8627 h 276045"/>
                <a:gd name="connsiteX4" fmla="*/ 1949570 w 1949570"/>
                <a:gd name="connsiteY4" fmla="*/ 0 h 276045"/>
                <a:gd name="connsiteX0" fmla="*/ 0 w 1949570"/>
                <a:gd name="connsiteY0" fmla="*/ 276045 h 276045"/>
                <a:gd name="connsiteX1" fmla="*/ 172528 w 1949570"/>
                <a:gd name="connsiteY1" fmla="*/ 250167 h 276045"/>
                <a:gd name="connsiteX2" fmla="*/ 327804 w 1949570"/>
                <a:gd name="connsiteY2" fmla="*/ 34506 h 276045"/>
                <a:gd name="connsiteX3" fmla="*/ 569344 w 1949570"/>
                <a:gd name="connsiteY3" fmla="*/ 8627 h 276045"/>
                <a:gd name="connsiteX4" fmla="*/ 1949570 w 1949570"/>
                <a:gd name="connsiteY4" fmla="*/ 0 h 276045"/>
                <a:gd name="connsiteX0" fmla="*/ 0 w 1794294"/>
                <a:gd name="connsiteY0" fmla="*/ 269335 h 269335"/>
                <a:gd name="connsiteX1" fmla="*/ 172528 w 1794294"/>
                <a:gd name="connsiteY1" fmla="*/ 243457 h 269335"/>
                <a:gd name="connsiteX2" fmla="*/ 327804 w 1794294"/>
                <a:gd name="connsiteY2" fmla="*/ 27796 h 269335"/>
                <a:gd name="connsiteX3" fmla="*/ 569344 w 1794294"/>
                <a:gd name="connsiteY3" fmla="*/ 1917 h 269335"/>
                <a:gd name="connsiteX4" fmla="*/ 1794294 w 1794294"/>
                <a:gd name="connsiteY4" fmla="*/ 1917 h 269335"/>
                <a:gd name="connsiteX0" fmla="*/ 0 w 1656271"/>
                <a:gd name="connsiteY0" fmla="*/ 269335 h 269335"/>
                <a:gd name="connsiteX1" fmla="*/ 172528 w 1656271"/>
                <a:gd name="connsiteY1" fmla="*/ 243457 h 269335"/>
                <a:gd name="connsiteX2" fmla="*/ 327804 w 1656271"/>
                <a:gd name="connsiteY2" fmla="*/ 27796 h 269335"/>
                <a:gd name="connsiteX3" fmla="*/ 569344 w 1656271"/>
                <a:gd name="connsiteY3" fmla="*/ 1917 h 269335"/>
                <a:gd name="connsiteX4" fmla="*/ 1656271 w 1656271"/>
                <a:gd name="connsiteY4" fmla="*/ 1917 h 26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6271" h="269335">
                  <a:moveTo>
                    <a:pt x="0" y="269335"/>
                  </a:moveTo>
                  <a:cubicBezTo>
                    <a:pt x="65417" y="251363"/>
                    <a:pt x="117894" y="266461"/>
                    <a:pt x="172528" y="243457"/>
                  </a:cubicBezTo>
                  <a:cubicBezTo>
                    <a:pt x="227162" y="220453"/>
                    <a:pt x="261668" y="68053"/>
                    <a:pt x="327804" y="27796"/>
                  </a:cubicBezTo>
                  <a:cubicBezTo>
                    <a:pt x="393940" y="-12461"/>
                    <a:pt x="347933" y="6230"/>
                    <a:pt x="569344" y="1917"/>
                  </a:cubicBezTo>
                  <a:cubicBezTo>
                    <a:pt x="790755" y="-2396"/>
                    <a:pt x="701615" y="1918"/>
                    <a:pt x="1656271" y="1917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331640" y="1134120"/>
            <a:ext cx="6277462" cy="979984"/>
            <a:chOff x="1331640" y="1134120"/>
            <a:chExt cx="6277462" cy="979984"/>
          </a:xfrm>
        </p:grpSpPr>
        <p:sp>
          <p:nvSpPr>
            <p:cNvPr id="85" name="Rounded Rectangle 84"/>
            <p:cNvSpPr/>
            <p:nvPr/>
          </p:nvSpPr>
          <p:spPr>
            <a:xfrm>
              <a:off x="2879652" y="1332817"/>
              <a:ext cx="1753965" cy="580160"/>
            </a:xfrm>
            <a:prstGeom prst="roundRect">
              <a:avLst>
                <a:gd name="adj" fmla="val 4280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3256839" y="1736812"/>
              <a:ext cx="1080120" cy="360040"/>
              <a:chOff x="3779912" y="2060848"/>
              <a:chExt cx="1080120" cy="360040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3779912" y="2138732"/>
                <a:ext cx="108012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/>
                  <a:t>identifier</a:t>
                </a:r>
                <a:endParaRPr lang="en-US" sz="1300" dirty="0" smtClean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779912" y="2060848"/>
                <a:ext cx="1080120" cy="3600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9" name="Straight Connector 58"/>
            <p:cNvCxnSpPr>
              <a:endCxn id="62" idx="1"/>
            </p:cNvCxnSpPr>
            <p:nvPr/>
          </p:nvCxnSpPr>
          <p:spPr>
            <a:xfrm>
              <a:off x="2761409" y="1916832"/>
              <a:ext cx="49543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36959" y="1916832"/>
              <a:ext cx="5933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1" name="Group 2050"/>
            <p:cNvGrpSpPr/>
            <p:nvPr/>
          </p:nvGrpSpPr>
          <p:grpSpPr>
            <a:xfrm>
              <a:off x="4918134" y="1700808"/>
              <a:ext cx="420336" cy="413296"/>
              <a:chOff x="3287568" y="2428126"/>
              <a:chExt cx="420336" cy="413296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3287568" y="2428126"/>
                <a:ext cx="420336" cy="413296"/>
              </a:xfrm>
              <a:prstGeom prst="roundRect">
                <a:avLst>
                  <a:gd name="adj" fmla="val 4280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368841" y="2533388"/>
                <a:ext cx="25377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/>
                  <a:t>=</a:t>
                </a:r>
                <a:endParaRPr lang="en-US" sz="1300" dirty="0" smtClean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5927552" y="1736812"/>
              <a:ext cx="1080120" cy="360040"/>
              <a:chOff x="3779912" y="2060848"/>
              <a:chExt cx="1080120" cy="36004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3779912" y="2060848"/>
                <a:ext cx="1080120" cy="3600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3779912" y="2138732"/>
                <a:ext cx="108012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/>
                  <a:t>value</a:t>
                </a:r>
                <a:endParaRPr lang="en-US" sz="1300" dirty="0" smtClean="0"/>
              </a:p>
            </p:txBody>
          </p:sp>
        </p:grpSp>
        <p:cxnSp>
          <p:nvCxnSpPr>
            <p:cNvPr id="75" name="Straight Connector 74"/>
            <p:cNvCxnSpPr/>
            <p:nvPr/>
          </p:nvCxnSpPr>
          <p:spPr>
            <a:xfrm>
              <a:off x="5339786" y="1904788"/>
              <a:ext cx="5933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7015786" y="1916832"/>
              <a:ext cx="5933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331640" y="1710411"/>
              <a:ext cx="540060" cy="12601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050" smtClean="0"/>
                <a:t>parameter</a:t>
              </a:r>
              <a:endParaRPr lang="en-US" sz="1050" dirty="0" smtClean="0"/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1347542" y="1916832"/>
              <a:ext cx="99086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/>
            <p:cNvGrpSpPr/>
            <p:nvPr/>
          </p:nvGrpSpPr>
          <p:grpSpPr>
            <a:xfrm>
              <a:off x="2338402" y="1700808"/>
              <a:ext cx="420336" cy="413296"/>
              <a:chOff x="3287568" y="2428126"/>
              <a:chExt cx="420336" cy="413296"/>
            </a:xfrm>
          </p:grpSpPr>
          <p:sp>
            <p:nvSpPr>
              <p:cNvPr id="134" name="Rounded Rectangle 133"/>
              <p:cNvSpPr/>
              <p:nvPr/>
            </p:nvSpPr>
            <p:spPr>
              <a:xfrm>
                <a:off x="3287568" y="2428126"/>
                <a:ext cx="420336" cy="413296"/>
              </a:xfrm>
              <a:prstGeom prst="roundRect">
                <a:avLst>
                  <a:gd name="adj" fmla="val 4280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368841" y="2533388"/>
                <a:ext cx="25377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/>
                  <a:t>$</a:t>
                </a:r>
                <a:endParaRPr lang="en-US" sz="1300" dirty="0" smtClean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3546466" y="1134120"/>
              <a:ext cx="420336" cy="413296"/>
              <a:chOff x="3287568" y="2428126"/>
              <a:chExt cx="420336" cy="413296"/>
            </a:xfrm>
          </p:grpSpPr>
          <p:sp>
            <p:nvSpPr>
              <p:cNvPr id="138" name="Rounded Rectangle 137"/>
              <p:cNvSpPr/>
              <p:nvPr/>
            </p:nvSpPr>
            <p:spPr>
              <a:xfrm>
                <a:off x="3287568" y="2428126"/>
                <a:ext cx="420336" cy="413296"/>
              </a:xfrm>
              <a:prstGeom prst="roundRect">
                <a:avLst>
                  <a:gd name="adj" fmla="val 4280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3368841" y="2533388"/>
                <a:ext cx="25377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/>
                  <a:t>.</a:t>
                </a:r>
                <a:endParaRPr lang="en-US" sz="1300" dirty="0" smtClean="0"/>
              </a:p>
            </p:txBody>
          </p:sp>
        </p:grpSp>
        <p:sp>
          <p:nvSpPr>
            <p:cNvPr id="145" name="TextBox 144"/>
            <p:cNvSpPr txBox="1"/>
            <p:nvPr/>
          </p:nvSpPr>
          <p:spPr>
            <a:xfrm>
              <a:off x="3224029" y="1814021"/>
              <a:ext cx="1080120" cy="252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300" smtClean="0"/>
                <a:t>identifier</a:t>
              </a:r>
              <a:endParaRPr lang="en-US" sz="1300" dirty="0" smtClean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738078" y="4869160"/>
            <a:ext cx="5570226" cy="1282495"/>
            <a:chOff x="1738078" y="4869160"/>
            <a:chExt cx="5570226" cy="1282495"/>
          </a:xfrm>
        </p:grpSpPr>
        <p:sp>
          <p:nvSpPr>
            <p:cNvPr id="146" name="Freeform 145"/>
            <p:cNvSpPr/>
            <p:nvPr/>
          </p:nvSpPr>
          <p:spPr>
            <a:xfrm flipH="1" flipV="1">
              <a:off x="5315145" y="5492799"/>
              <a:ext cx="1656271" cy="269335"/>
            </a:xfrm>
            <a:custGeom>
              <a:avLst/>
              <a:gdLst>
                <a:gd name="connsiteX0" fmla="*/ 0 w 569344"/>
                <a:gd name="connsiteY0" fmla="*/ 267418 h 267418"/>
                <a:gd name="connsiteX1" fmla="*/ 181155 w 569344"/>
                <a:gd name="connsiteY1" fmla="*/ 198407 h 267418"/>
                <a:gd name="connsiteX2" fmla="*/ 301925 w 569344"/>
                <a:gd name="connsiteY2" fmla="*/ 69011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67418 h 267418"/>
                <a:gd name="connsiteX1" fmla="*/ 181155 w 569344"/>
                <a:gd name="connsiteY1" fmla="*/ 198407 h 267418"/>
                <a:gd name="connsiteX2" fmla="*/ 370936 w 569344"/>
                <a:gd name="connsiteY2" fmla="*/ 60385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67418 h 267418"/>
                <a:gd name="connsiteX1" fmla="*/ 181155 w 569344"/>
                <a:gd name="connsiteY1" fmla="*/ 232913 h 267418"/>
                <a:gd name="connsiteX2" fmla="*/ 370936 w 569344"/>
                <a:gd name="connsiteY2" fmla="*/ 60385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72395 h 272395"/>
                <a:gd name="connsiteX1" fmla="*/ 181155 w 569344"/>
                <a:gd name="connsiteY1" fmla="*/ 237890 h 272395"/>
                <a:gd name="connsiteX2" fmla="*/ 370936 w 569344"/>
                <a:gd name="connsiteY2" fmla="*/ 22230 h 272395"/>
                <a:gd name="connsiteX3" fmla="*/ 569344 w 569344"/>
                <a:gd name="connsiteY3" fmla="*/ 4977 h 272395"/>
                <a:gd name="connsiteX4" fmla="*/ 569344 w 569344"/>
                <a:gd name="connsiteY4" fmla="*/ 4977 h 272395"/>
                <a:gd name="connsiteX0" fmla="*/ 0 w 569344"/>
                <a:gd name="connsiteY0" fmla="*/ 267646 h 267646"/>
                <a:gd name="connsiteX1" fmla="*/ 181155 w 569344"/>
                <a:gd name="connsiteY1" fmla="*/ 233141 h 267646"/>
                <a:gd name="connsiteX2" fmla="*/ 327804 w 569344"/>
                <a:gd name="connsiteY2" fmla="*/ 26107 h 267646"/>
                <a:gd name="connsiteX3" fmla="*/ 569344 w 569344"/>
                <a:gd name="connsiteY3" fmla="*/ 228 h 267646"/>
                <a:gd name="connsiteX4" fmla="*/ 569344 w 569344"/>
                <a:gd name="connsiteY4" fmla="*/ 228 h 267646"/>
                <a:gd name="connsiteX0" fmla="*/ 0 w 569344"/>
                <a:gd name="connsiteY0" fmla="*/ 268104 h 268104"/>
                <a:gd name="connsiteX1" fmla="*/ 172528 w 569344"/>
                <a:gd name="connsiteY1" fmla="*/ 242226 h 268104"/>
                <a:gd name="connsiteX2" fmla="*/ 327804 w 569344"/>
                <a:gd name="connsiteY2" fmla="*/ 26565 h 268104"/>
                <a:gd name="connsiteX3" fmla="*/ 569344 w 569344"/>
                <a:gd name="connsiteY3" fmla="*/ 686 h 268104"/>
                <a:gd name="connsiteX4" fmla="*/ 569344 w 569344"/>
                <a:gd name="connsiteY4" fmla="*/ 686 h 268104"/>
                <a:gd name="connsiteX0" fmla="*/ 0 w 569344"/>
                <a:gd name="connsiteY0" fmla="*/ 268104 h 268104"/>
                <a:gd name="connsiteX1" fmla="*/ 172528 w 569344"/>
                <a:gd name="connsiteY1" fmla="*/ 242226 h 268104"/>
                <a:gd name="connsiteX2" fmla="*/ 327804 w 569344"/>
                <a:gd name="connsiteY2" fmla="*/ 26565 h 268104"/>
                <a:gd name="connsiteX3" fmla="*/ 569344 w 569344"/>
                <a:gd name="connsiteY3" fmla="*/ 686 h 268104"/>
                <a:gd name="connsiteX4" fmla="*/ 569344 w 569344"/>
                <a:gd name="connsiteY4" fmla="*/ 686 h 268104"/>
                <a:gd name="connsiteX0" fmla="*/ 0 w 897148"/>
                <a:gd name="connsiteY0" fmla="*/ 269334 h 269334"/>
                <a:gd name="connsiteX1" fmla="*/ 172528 w 897148"/>
                <a:gd name="connsiteY1" fmla="*/ 243456 h 269334"/>
                <a:gd name="connsiteX2" fmla="*/ 327804 w 897148"/>
                <a:gd name="connsiteY2" fmla="*/ 27795 h 269334"/>
                <a:gd name="connsiteX3" fmla="*/ 569344 w 897148"/>
                <a:gd name="connsiteY3" fmla="*/ 1916 h 269334"/>
                <a:gd name="connsiteX4" fmla="*/ 897148 w 897148"/>
                <a:gd name="connsiteY4" fmla="*/ 1916 h 269334"/>
                <a:gd name="connsiteX0" fmla="*/ 0 w 2078966"/>
                <a:gd name="connsiteY0" fmla="*/ 293297 h 293297"/>
                <a:gd name="connsiteX1" fmla="*/ 172528 w 2078966"/>
                <a:gd name="connsiteY1" fmla="*/ 267419 h 293297"/>
                <a:gd name="connsiteX2" fmla="*/ 327804 w 2078966"/>
                <a:gd name="connsiteY2" fmla="*/ 51758 h 293297"/>
                <a:gd name="connsiteX3" fmla="*/ 569344 w 2078966"/>
                <a:gd name="connsiteY3" fmla="*/ 25879 h 293297"/>
                <a:gd name="connsiteX4" fmla="*/ 2078966 w 2078966"/>
                <a:gd name="connsiteY4" fmla="*/ 0 h 293297"/>
                <a:gd name="connsiteX0" fmla="*/ 0 w 2078966"/>
                <a:gd name="connsiteY0" fmla="*/ 293297 h 293297"/>
                <a:gd name="connsiteX1" fmla="*/ 172528 w 2078966"/>
                <a:gd name="connsiteY1" fmla="*/ 267419 h 293297"/>
                <a:gd name="connsiteX2" fmla="*/ 327804 w 2078966"/>
                <a:gd name="connsiteY2" fmla="*/ 51758 h 293297"/>
                <a:gd name="connsiteX3" fmla="*/ 569344 w 2078966"/>
                <a:gd name="connsiteY3" fmla="*/ 25879 h 293297"/>
                <a:gd name="connsiteX4" fmla="*/ 2078966 w 2078966"/>
                <a:gd name="connsiteY4" fmla="*/ 0 h 293297"/>
                <a:gd name="connsiteX0" fmla="*/ 0 w 1949570"/>
                <a:gd name="connsiteY0" fmla="*/ 276045 h 276045"/>
                <a:gd name="connsiteX1" fmla="*/ 172528 w 1949570"/>
                <a:gd name="connsiteY1" fmla="*/ 250167 h 276045"/>
                <a:gd name="connsiteX2" fmla="*/ 327804 w 1949570"/>
                <a:gd name="connsiteY2" fmla="*/ 34506 h 276045"/>
                <a:gd name="connsiteX3" fmla="*/ 569344 w 1949570"/>
                <a:gd name="connsiteY3" fmla="*/ 8627 h 276045"/>
                <a:gd name="connsiteX4" fmla="*/ 1949570 w 1949570"/>
                <a:gd name="connsiteY4" fmla="*/ 0 h 276045"/>
                <a:gd name="connsiteX0" fmla="*/ 0 w 1949570"/>
                <a:gd name="connsiteY0" fmla="*/ 276045 h 276045"/>
                <a:gd name="connsiteX1" fmla="*/ 172528 w 1949570"/>
                <a:gd name="connsiteY1" fmla="*/ 250167 h 276045"/>
                <a:gd name="connsiteX2" fmla="*/ 327804 w 1949570"/>
                <a:gd name="connsiteY2" fmla="*/ 34506 h 276045"/>
                <a:gd name="connsiteX3" fmla="*/ 569344 w 1949570"/>
                <a:gd name="connsiteY3" fmla="*/ 8627 h 276045"/>
                <a:gd name="connsiteX4" fmla="*/ 1949570 w 1949570"/>
                <a:gd name="connsiteY4" fmla="*/ 0 h 276045"/>
                <a:gd name="connsiteX0" fmla="*/ 0 w 1794294"/>
                <a:gd name="connsiteY0" fmla="*/ 269335 h 269335"/>
                <a:gd name="connsiteX1" fmla="*/ 172528 w 1794294"/>
                <a:gd name="connsiteY1" fmla="*/ 243457 h 269335"/>
                <a:gd name="connsiteX2" fmla="*/ 327804 w 1794294"/>
                <a:gd name="connsiteY2" fmla="*/ 27796 h 269335"/>
                <a:gd name="connsiteX3" fmla="*/ 569344 w 1794294"/>
                <a:gd name="connsiteY3" fmla="*/ 1917 h 269335"/>
                <a:gd name="connsiteX4" fmla="*/ 1794294 w 1794294"/>
                <a:gd name="connsiteY4" fmla="*/ 1917 h 269335"/>
                <a:gd name="connsiteX0" fmla="*/ 0 w 1656271"/>
                <a:gd name="connsiteY0" fmla="*/ 269335 h 269335"/>
                <a:gd name="connsiteX1" fmla="*/ 172528 w 1656271"/>
                <a:gd name="connsiteY1" fmla="*/ 243457 h 269335"/>
                <a:gd name="connsiteX2" fmla="*/ 327804 w 1656271"/>
                <a:gd name="connsiteY2" fmla="*/ 27796 h 269335"/>
                <a:gd name="connsiteX3" fmla="*/ 569344 w 1656271"/>
                <a:gd name="connsiteY3" fmla="*/ 1917 h 269335"/>
                <a:gd name="connsiteX4" fmla="*/ 1656271 w 1656271"/>
                <a:gd name="connsiteY4" fmla="*/ 1917 h 26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6271" h="269335">
                  <a:moveTo>
                    <a:pt x="0" y="269335"/>
                  </a:moveTo>
                  <a:cubicBezTo>
                    <a:pt x="65417" y="251363"/>
                    <a:pt x="117894" y="266461"/>
                    <a:pt x="172528" y="243457"/>
                  </a:cubicBezTo>
                  <a:cubicBezTo>
                    <a:pt x="227162" y="220453"/>
                    <a:pt x="261668" y="68053"/>
                    <a:pt x="327804" y="27796"/>
                  </a:cubicBezTo>
                  <a:cubicBezTo>
                    <a:pt x="393940" y="-12461"/>
                    <a:pt x="347933" y="6230"/>
                    <a:pt x="569344" y="1917"/>
                  </a:cubicBezTo>
                  <a:cubicBezTo>
                    <a:pt x="790755" y="-2396"/>
                    <a:pt x="701615" y="1918"/>
                    <a:pt x="1656271" y="1917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3730805" y="4869160"/>
              <a:ext cx="2006098" cy="359960"/>
            </a:xfrm>
            <a:prstGeom prst="roundRect">
              <a:avLst>
                <a:gd name="adj" fmla="val 4280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4216273" y="5049180"/>
              <a:ext cx="1080120" cy="360040"/>
              <a:chOff x="3779912" y="2060848"/>
              <a:chExt cx="1080120" cy="360040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3779912" y="2060848"/>
                <a:ext cx="1080120" cy="3600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779912" y="2138732"/>
                <a:ext cx="108012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/>
                  <a:t>datarow</a:t>
                </a:r>
                <a:endParaRPr lang="en-US" sz="1300" dirty="0" smtClean="0"/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1844570" y="5283206"/>
              <a:ext cx="540060" cy="12601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050" smtClean="0"/>
                <a:t>data</a:t>
              </a:r>
              <a:endParaRPr lang="en-US" sz="1050" dirty="0" smtClean="0"/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1738078" y="5482150"/>
              <a:ext cx="65969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Freeform 126"/>
            <p:cNvSpPr/>
            <p:nvPr/>
          </p:nvSpPr>
          <p:spPr>
            <a:xfrm>
              <a:off x="2403227" y="5229200"/>
              <a:ext cx="1794294" cy="269335"/>
            </a:xfrm>
            <a:custGeom>
              <a:avLst/>
              <a:gdLst>
                <a:gd name="connsiteX0" fmla="*/ 0 w 569344"/>
                <a:gd name="connsiteY0" fmla="*/ 267418 h 267418"/>
                <a:gd name="connsiteX1" fmla="*/ 181155 w 569344"/>
                <a:gd name="connsiteY1" fmla="*/ 198407 h 267418"/>
                <a:gd name="connsiteX2" fmla="*/ 301925 w 569344"/>
                <a:gd name="connsiteY2" fmla="*/ 69011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67418 h 267418"/>
                <a:gd name="connsiteX1" fmla="*/ 181155 w 569344"/>
                <a:gd name="connsiteY1" fmla="*/ 198407 h 267418"/>
                <a:gd name="connsiteX2" fmla="*/ 370936 w 569344"/>
                <a:gd name="connsiteY2" fmla="*/ 60385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67418 h 267418"/>
                <a:gd name="connsiteX1" fmla="*/ 181155 w 569344"/>
                <a:gd name="connsiteY1" fmla="*/ 232913 h 267418"/>
                <a:gd name="connsiteX2" fmla="*/ 370936 w 569344"/>
                <a:gd name="connsiteY2" fmla="*/ 60385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72395 h 272395"/>
                <a:gd name="connsiteX1" fmla="*/ 181155 w 569344"/>
                <a:gd name="connsiteY1" fmla="*/ 237890 h 272395"/>
                <a:gd name="connsiteX2" fmla="*/ 370936 w 569344"/>
                <a:gd name="connsiteY2" fmla="*/ 22230 h 272395"/>
                <a:gd name="connsiteX3" fmla="*/ 569344 w 569344"/>
                <a:gd name="connsiteY3" fmla="*/ 4977 h 272395"/>
                <a:gd name="connsiteX4" fmla="*/ 569344 w 569344"/>
                <a:gd name="connsiteY4" fmla="*/ 4977 h 272395"/>
                <a:gd name="connsiteX0" fmla="*/ 0 w 569344"/>
                <a:gd name="connsiteY0" fmla="*/ 267646 h 267646"/>
                <a:gd name="connsiteX1" fmla="*/ 181155 w 569344"/>
                <a:gd name="connsiteY1" fmla="*/ 233141 h 267646"/>
                <a:gd name="connsiteX2" fmla="*/ 327804 w 569344"/>
                <a:gd name="connsiteY2" fmla="*/ 26107 h 267646"/>
                <a:gd name="connsiteX3" fmla="*/ 569344 w 569344"/>
                <a:gd name="connsiteY3" fmla="*/ 228 h 267646"/>
                <a:gd name="connsiteX4" fmla="*/ 569344 w 569344"/>
                <a:gd name="connsiteY4" fmla="*/ 228 h 267646"/>
                <a:gd name="connsiteX0" fmla="*/ 0 w 569344"/>
                <a:gd name="connsiteY0" fmla="*/ 268104 h 268104"/>
                <a:gd name="connsiteX1" fmla="*/ 172528 w 569344"/>
                <a:gd name="connsiteY1" fmla="*/ 242226 h 268104"/>
                <a:gd name="connsiteX2" fmla="*/ 327804 w 569344"/>
                <a:gd name="connsiteY2" fmla="*/ 26565 h 268104"/>
                <a:gd name="connsiteX3" fmla="*/ 569344 w 569344"/>
                <a:gd name="connsiteY3" fmla="*/ 686 h 268104"/>
                <a:gd name="connsiteX4" fmla="*/ 569344 w 569344"/>
                <a:gd name="connsiteY4" fmla="*/ 686 h 268104"/>
                <a:gd name="connsiteX0" fmla="*/ 0 w 569344"/>
                <a:gd name="connsiteY0" fmla="*/ 268104 h 268104"/>
                <a:gd name="connsiteX1" fmla="*/ 172528 w 569344"/>
                <a:gd name="connsiteY1" fmla="*/ 242226 h 268104"/>
                <a:gd name="connsiteX2" fmla="*/ 327804 w 569344"/>
                <a:gd name="connsiteY2" fmla="*/ 26565 h 268104"/>
                <a:gd name="connsiteX3" fmla="*/ 569344 w 569344"/>
                <a:gd name="connsiteY3" fmla="*/ 686 h 268104"/>
                <a:gd name="connsiteX4" fmla="*/ 569344 w 569344"/>
                <a:gd name="connsiteY4" fmla="*/ 686 h 268104"/>
                <a:gd name="connsiteX0" fmla="*/ 0 w 897148"/>
                <a:gd name="connsiteY0" fmla="*/ 269334 h 269334"/>
                <a:gd name="connsiteX1" fmla="*/ 172528 w 897148"/>
                <a:gd name="connsiteY1" fmla="*/ 243456 h 269334"/>
                <a:gd name="connsiteX2" fmla="*/ 327804 w 897148"/>
                <a:gd name="connsiteY2" fmla="*/ 27795 h 269334"/>
                <a:gd name="connsiteX3" fmla="*/ 569344 w 897148"/>
                <a:gd name="connsiteY3" fmla="*/ 1916 h 269334"/>
                <a:gd name="connsiteX4" fmla="*/ 897148 w 897148"/>
                <a:gd name="connsiteY4" fmla="*/ 1916 h 269334"/>
                <a:gd name="connsiteX0" fmla="*/ 0 w 2078966"/>
                <a:gd name="connsiteY0" fmla="*/ 293297 h 293297"/>
                <a:gd name="connsiteX1" fmla="*/ 172528 w 2078966"/>
                <a:gd name="connsiteY1" fmla="*/ 267419 h 293297"/>
                <a:gd name="connsiteX2" fmla="*/ 327804 w 2078966"/>
                <a:gd name="connsiteY2" fmla="*/ 51758 h 293297"/>
                <a:gd name="connsiteX3" fmla="*/ 569344 w 2078966"/>
                <a:gd name="connsiteY3" fmla="*/ 25879 h 293297"/>
                <a:gd name="connsiteX4" fmla="*/ 2078966 w 2078966"/>
                <a:gd name="connsiteY4" fmla="*/ 0 h 293297"/>
                <a:gd name="connsiteX0" fmla="*/ 0 w 2078966"/>
                <a:gd name="connsiteY0" fmla="*/ 293297 h 293297"/>
                <a:gd name="connsiteX1" fmla="*/ 172528 w 2078966"/>
                <a:gd name="connsiteY1" fmla="*/ 267419 h 293297"/>
                <a:gd name="connsiteX2" fmla="*/ 327804 w 2078966"/>
                <a:gd name="connsiteY2" fmla="*/ 51758 h 293297"/>
                <a:gd name="connsiteX3" fmla="*/ 569344 w 2078966"/>
                <a:gd name="connsiteY3" fmla="*/ 25879 h 293297"/>
                <a:gd name="connsiteX4" fmla="*/ 2078966 w 2078966"/>
                <a:gd name="connsiteY4" fmla="*/ 0 h 293297"/>
                <a:gd name="connsiteX0" fmla="*/ 0 w 1949570"/>
                <a:gd name="connsiteY0" fmla="*/ 276045 h 276045"/>
                <a:gd name="connsiteX1" fmla="*/ 172528 w 1949570"/>
                <a:gd name="connsiteY1" fmla="*/ 250167 h 276045"/>
                <a:gd name="connsiteX2" fmla="*/ 327804 w 1949570"/>
                <a:gd name="connsiteY2" fmla="*/ 34506 h 276045"/>
                <a:gd name="connsiteX3" fmla="*/ 569344 w 1949570"/>
                <a:gd name="connsiteY3" fmla="*/ 8627 h 276045"/>
                <a:gd name="connsiteX4" fmla="*/ 1949570 w 1949570"/>
                <a:gd name="connsiteY4" fmla="*/ 0 h 276045"/>
                <a:gd name="connsiteX0" fmla="*/ 0 w 1949570"/>
                <a:gd name="connsiteY0" fmla="*/ 276045 h 276045"/>
                <a:gd name="connsiteX1" fmla="*/ 172528 w 1949570"/>
                <a:gd name="connsiteY1" fmla="*/ 250167 h 276045"/>
                <a:gd name="connsiteX2" fmla="*/ 327804 w 1949570"/>
                <a:gd name="connsiteY2" fmla="*/ 34506 h 276045"/>
                <a:gd name="connsiteX3" fmla="*/ 569344 w 1949570"/>
                <a:gd name="connsiteY3" fmla="*/ 8627 h 276045"/>
                <a:gd name="connsiteX4" fmla="*/ 1949570 w 1949570"/>
                <a:gd name="connsiteY4" fmla="*/ 0 h 276045"/>
                <a:gd name="connsiteX0" fmla="*/ 0 w 1794294"/>
                <a:gd name="connsiteY0" fmla="*/ 269335 h 269335"/>
                <a:gd name="connsiteX1" fmla="*/ 172528 w 1794294"/>
                <a:gd name="connsiteY1" fmla="*/ 243457 h 269335"/>
                <a:gd name="connsiteX2" fmla="*/ 327804 w 1794294"/>
                <a:gd name="connsiteY2" fmla="*/ 27796 h 269335"/>
                <a:gd name="connsiteX3" fmla="*/ 569344 w 1794294"/>
                <a:gd name="connsiteY3" fmla="*/ 1917 h 269335"/>
                <a:gd name="connsiteX4" fmla="*/ 1794294 w 1794294"/>
                <a:gd name="connsiteY4" fmla="*/ 1917 h 26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4294" h="269335">
                  <a:moveTo>
                    <a:pt x="0" y="269335"/>
                  </a:moveTo>
                  <a:cubicBezTo>
                    <a:pt x="65417" y="251363"/>
                    <a:pt x="117894" y="266461"/>
                    <a:pt x="172528" y="243457"/>
                  </a:cubicBezTo>
                  <a:cubicBezTo>
                    <a:pt x="227162" y="220453"/>
                    <a:pt x="261668" y="68053"/>
                    <a:pt x="327804" y="27796"/>
                  </a:cubicBezTo>
                  <a:cubicBezTo>
                    <a:pt x="393940" y="-12461"/>
                    <a:pt x="324929" y="6230"/>
                    <a:pt x="569344" y="1917"/>
                  </a:cubicBezTo>
                  <a:cubicBezTo>
                    <a:pt x="813759" y="-2396"/>
                    <a:pt x="839638" y="1918"/>
                    <a:pt x="1794294" y="1917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 142"/>
            <p:cNvSpPr/>
            <p:nvPr/>
          </p:nvSpPr>
          <p:spPr>
            <a:xfrm flipV="1">
              <a:off x="2430523" y="5484888"/>
              <a:ext cx="1552755" cy="276044"/>
            </a:xfrm>
            <a:custGeom>
              <a:avLst/>
              <a:gdLst>
                <a:gd name="connsiteX0" fmla="*/ 0 w 569344"/>
                <a:gd name="connsiteY0" fmla="*/ 267418 h 267418"/>
                <a:gd name="connsiteX1" fmla="*/ 181155 w 569344"/>
                <a:gd name="connsiteY1" fmla="*/ 198407 h 267418"/>
                <a:gd name="connsiteX2" fmla="*/ 301925 w 569344"/>
                <a:gd name="connsiteY2" fmla="*/ 69011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67418 h 267418"/>
                <a:gd name="connsiteX1" fmla="*/ 181155 w 569344"/>
                <a:gd name="connsiteY1" fmla="*/ 198407 h 267418"/>
                <a:gd name="connsiteX2" fmla="*/ 370936 w 569344"/>
                <a:gd name="connsiteY2" fmla="*/ 60385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67418 h 267418"/>
                <a:gd name="connsiteX1" fmla="*/ 181155 w 569344"/>
                <a:gd name="connsiteY1" fmla="*/ 232913 h 267418"/>
                <a:gd name="connsiteX2" fmla="*/ 370936 w 569344"/>
                <a:gd name="connsiteY2" fmla="*/ 60385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72395 h 272395"/>
                <a:gd name="connsiteX1" fmla="*/ 181155 w 569344"/>
                <a:gd name="connsiteY1" fmla="*/ 237890 h 272395"/>
                <a:gd name="connsiteX2" fmla="*/ 370936 w 569344"/>
                <a:gd name="connsiteY2" fmla="*/ 22230 h 272395"/>
                <a:gd name="connsiteX3" fmla="*/ 569344 w 569344"/>
                <a:gd name="connsiteY3" fmla="*/ 4977 h 272395"/>
                <a:gd name="connsiteX4" fmla="*/ 569344 w 569344"/>
                <a:gd name="connsiteY4" fmla="*/ 4977 h 272395"/>
                <a:gd name="connsiteX0" fmla="*/ 0 w 569344"/>
                <a:gd name="connsiteY0" fmla="*/ 267646 h 267646"/>
                <a:gd name="connsiteX1" fmla="*/ 181155 w 569344"/>
                <a:gd name="connsiteY1" fmla="*/ 233141 h 267646"/>
                <a:gd name="connsiteX2" fmla="*/ 327804 w 569344"/>
                <a:gd name="connsiteY2" fmla="*/ 26107 h 267646"/>
                <a:gd name="connsiteX3" fmla="*/ 569344 w 569344"/>
                <a:gd name="connsiteY3" fmla="*/ 228 h 267646"/>
                <a:gd name="connsiteX4" fmla="*/ 569344 w 569344"/>
                <a:gd name="connsiteY4" fmla="*/ 228 h 267646"/>
                <a:gd name="connsiteX0" fmla="*/ 0 w 569344"/>
                <a:gd name="connsiteY0" fmla="*/ 268104 h 268104"/>
                <a:gd name="connsiteX1" fmla="*/ 172528 w 569344"/>
                <a:gd name="connsiteY1" fmla="*/ 242226 h 268104"/>
                <a:gd name="connsiteX2" fmla="*/ 327804 w 569344"/>
                <a:gd name="connsiteY2" fmla="*/ 26565 h 268104"/>
                <a:gd name="connsiteX3" fmla="*/ 569344 w 569344"/>
                <a:gd name="connsiteY3" fmla="*/ 686 h 268104"/>
                <a:gd name="connsiteX4" fmla="*/ 569344 w 569344"/>
                <a:gd name="connsiteY4" fmla="*/ 686 h 268104"/>
                <a:gd name="connsiteX0" fmla="*/ 0 w 569344"/>
                <a:gd name="connsiteY0" fmla="*/ 268104 h 268104"/>
                <a:gd name="connsiteX1" fmla="*/ 172528 w 569344"/>
                <a:gd name="connsiteY1" fmla="*/ 242226 h 268104"/>
                <a:gd name="connsiteX2" fmla="*/ 327804 w 569344"/>
                <a:gd name="connsiteY2" fmla="*/ 26565 h 268104"/>
                <a:gd name="connsiteX3" fmla="*/ 569344 w 569344"/>
                <a:gd name="connsiteY3" fmla="*/ 686 h 268104"/>
                <a:gd name="connsiteX4" fmla="*/ 569344 w 569344"/>
                <a:gd name="connsiteY4" fmla="*/ 686 h 268104"/>
                <a:gd name="connsiteX0" fmla="*/ 0 w 897148"/>
                <a:gd name="connsiteY0" fmla="*/ 269334 h 269334"/>
                <a:gd name="connsiteX1" fmla="*/ 172528 w 897148"/>
                <a:gd name="connsiteY1" fmla="*/ 243456 h 269334"/>
                <a:gd name="connsiteX2" fmla="*/ 327804 w 897148"/>
                <a:gd name="connsiteY2" fmla="*/ 27795 h 269334"/>
                <a:gd name="connsiteX3" fmla="*/ 569344 w 897148"/>
                <a:gd name="connsiteY3" fmla="*/ 1916 h 269334"/>
                <a:gd name="connsiteX4" fmla="*/ 897148 w 897148"/>
                <a:gd name="connsiteY4" fmla="*/ 1916 h 269334"/>
                <a:gd name="connsiteX0" fmla="*/ 0 w 2078966"/>
                <a:gd name="connsiteY0" fmla="*/ 293297 h 293297"/>
                <a:gd name="connsiteX1" fmla="*/ 172528 w 2078966"/>
                <a:gd name="connsiteY1" fmla="*/ 267419 h 293297"/>
                <a:gd name="connsiteX2" fmla="*/ 327804 w 2078966"/>
                <a:gd name="connsiteY2" fmla="*/ 51758 h 293297"/>
                <a:gd name="connsiteX3" fmla="*/ 569344 w 2078966"/>
                <a:gd name="connsiteY3" fmla="*/ 25879 h 293297"/>
                <a:gd name="connsiteX4" fmla="*/ 2078966 w 2078966"/>
                <a:gd name="connsiteY4" fmla="*/ 0 h 293297"/>
                <a:gd name="connsiteX0" fmla="*/ 0 w 2078966"/>
                <a:gd name="connsiteY0" fmla="*/ 293297 h 293297"/>
                <a:gd name="connsiteX1" fmla="*/ 172528 w 2078966"/>
                <a:gd name="connsiteY1" fmla="*/ 267419 h 293297"/>
                <a:gd name="connsiteX2" fmla="*/ 327804 w 2078966"/>
                <a:gd name="connsiteY2" fmla="*/ 51758 h 293297"/>
                <a:gd name="connsiteX3" fmla="*/ 569344 w 2078966"/>
                <a:gd name="connsiteY3" fmla="*/ 25879 h 293297"/>
                <a:gd name="connsiteX4" fmla="*/ 2078966 w 2078966"/>
                <a:gd name="connsiteY4" fmla="*/ 0 h 293297"/>
                <a:gd name="connsiteX0" fmla="*/ 0 w 1949570"/>
                <a:gd name="connsiteY0" fmla="*/ 276045 h 276045"/>
                <a:gd name="connsiteX1" fmla="*/ 172528 w 1949570"/>
                <a:gd name="connsiteY1" fmla="*/ 250167 h 276045"/>
                <a:gd name="connsiteX2" fmla="*/ 327804 w 1949570"/>
                <a:gd name="connsiteY2" fmla="*/ 34506 h 276045"/>
                <a:gd name="connsiteX3" fmla="*/ 569344 w 1949570"/>
                <a:gd name="connsiteY3" fmla="*/ 8627 h 276045"/>
                <a:gd name="connsiteX4" fmla="*/ 1949570 w 1949570"/>
                <a:gd name="connsiteY4" fmla="*/ 0 h 276045"/>
                <a:gd name="connsiteX0" fmla="*/ 0 w 1949570"/>
                <a:gd name="connsiteY0" fmla="*/ 276045 h 276045"/>
                <a:gd name="connsiteX1" fmla="*/ 172528 w 1949570"/>
                <a:gd name="connsiteY1" fmla="*/ 250167 h 276045"/>
                <a:gd name="connsiteX2" fmla="*/ 327804 w 1949570"/>
                <a:gd name="connsiteY2" fmla="*/ 34506 h 276045"/>
                <a:gd name="connsiteX3" fmla="*/ 569344 w 1949570"/>
                <a:gd name="connsiteY3" fmla="*/ 8627 h 276045"/>
                <a:gd name="connsiteX4" fmla="*/ 1949570 w 1949570"/>
                <a:gd name="connsiteY4" fmla="*/ 0 h 276045"/>
                <a:gd name="connsiteX0" fmla="*/ 0 w 1794294"/>
                <a:gd name="connsiteY0" fmla="*/ 269335 h 269335"/>
                <a:gd name="connsiteX1" fmla="*/ 172528 w 1794294"/>
                <a:gd name="connsiteY1" fmla="*/ 243457 h 269335"/>
                <a:gd name="connsiteX2" fmla="*/ 327804 w 1794294"/>
                <a:gd name="connsiteY2" fmla="*/ 27796 h 269335"/>
                <a:gd name="connsiteX3" fmla="*/ 569344 w 1794294"/>
                <a:gd name="connsiteY3" fmla="*/ 1917 h 269335"/>
                <a:gd name="connsiteX4" fmla="*/ 1794294 w 1794294"/>
                <a:gd name="connsiteY4" fmla="*/ 1917 h 269335"/>
                <a:gd name="connsiteX0" fmla="*/ 0 w 1492370"/>
                <a:gd name="connsiteY0" fmla="*/ 269335 h 269335"/>
                <a:gd name="connsiteX1" fmla="*/ 172528 w 1492370"/>
                <a:gd name="connsiteY1" fmla="*/ 243457 h 269335"/>
                <a:gd name="connsiteX2" fmla="*/ 327804 w 1492370"/>
                <a:gd name="connsiteY2" fmla="*/ 27796 h 269335"/>
                <a:gd name="connsiteX3" fmla="*/ 569344 w 1492370"/>
                <a:gd name="connsiteY3" fmla="*/ 1917 h 269335"/>
                <a:gd name="connsiteX4" fmla="*/ 1492370 w 1492370"/>
                <a:gd name="connsiteY4" fmla="*/ 1917 h 269335"/>
                <a:gd name="connsiteX0" fmla="*/ 0 w 1552755"/>
                <a:gd name="connsiteY0" fmla="*/ 276044 h 276044"/>
                <a:gd name="connsiteX1" fmla="*/ 172528 w 1552755"/>
                <a:gd name="connsiteY1" fmla="*/ 250166 h 276044"/>
                <a:gd name="connsiteX2" fmla="*/ 327804 w 1552755"/>
                <a:gd name="connsiteY2" fmla="*/ 34505 h 276044"/>
                <a:gd name="connsiteX3" fmla="*/ 569344 w 1552755"/>
                <a:gd name="connsiteY3" fmla="*/ 8626 h 276044"/>
                <a:gd name="connsiteX4" fmla="*/ 1552755 w 1552755"/>
                <a:gd name="connsiteY4" fmla="*/ 0 h 276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755" h="276044">
                  <a:moveTo>
                    <a:pt x="0" y="276044"/>
                  </a:moveTo>
                  <a:cubicBezTo>
                    <a:pt x="65417" y="258072"/>
                    <a:pt x="117894" y="273170"/>
                    <a:pt x="172528" y="250166"/>
                  </a:cubicBezTo>
                  <a:cubicBezTo>
                    <a:pt x="227162" y="227162"/>
                    <a:pt x="261668" y="74762"/>
                    <a:pt x="327804" y="34505"/>
                  </a:cubicBezTo>
                  <a:cubicBezTo>
                    <a:pt x="393940" y="-5752"/>
                    <a:pt x="324929" y="12939"/>
                    <a:pt x="569344" y="8626"/>
                  </a:cubicBezTo>
                  <a:cubicBezTo>
                    <a:pt x="813759" y="4313"/>
                    <a:pt x="598099" y="1"/>
                    <a:pt x="1552755" y="0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 143"/>
            <p:cNvSpPr/>
            <p:nvPr/>
          </p:nvSpPr>
          <p:spPr>
            <a:xfrm flipH="1">
              <a:off x="5315145" y="5230067"/>
              <a:ext cx="1656271" cy="269335"/>
            </a:xfrm>
            <a:custGeom>
              <a:avLst/>
              <a:gdLst>
                <a:gd name="connsiteX0" fmla="*/ 0 w 569344"/>
                <a:gd name="connsiteY0" fmla="*/ 267418 h 267418"/>
                <a:gd name="connsiteX1" fmla="*/ 181155 w 569344"/>
                <a:gd name="connsiteY1" fmla="*/ 198407 h 267418"/>
                <a:gd name="connsiteX2" fmla="*/ 301925 w 569344"/>
                <a:gd name="connsiteY2" fmla="*/ 69011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67418 h 267418"/>
                <a:gd name="connsiteX1" fmla="*/ 181155 w 569344"/>
                <a:gd name="connsiteY1" fmla="*/ 198407 h 267418"/>
                <a:gd name="connsiteX2" fmla="*/ 370936 w 569344"/>
                <a:gd name="connsiteY2" fmla="*/ 60385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67418 h 267418"/>
                <a:gd name="connsiteX1" fmla="*/ 181155 w 569344"/>
                <a:gd name="connsiteY1" fmla="*/ 232913 h 267418"/>
                <a:gd name="connsiteX2" fmla="*/ 370936 w 569344"/>
                <a:gd name="connsiteY2" fmla="*/ 60385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72395 h 272395"/>
                <a:gd name="connsiteX1" fmla="*/ 181155 w 569344"/>
                <a:gd name="connsiteY1" fmla="*/ 237890 h 272395"/>
                <a:gd name="connsiteX2" fmla="*/ 370936 w 569344"/>
                <a:gd name="connsiteY2" fmla="*/ 22230 h 272395"/>
                <a:gd name="connsiteX3" fmla="*/ 569344 w 569344"/>
                <a:gd name="connsiteY3" fmla="*/ 4977 h 272395"/>
                <a:gd name="connsiteX4" fmla="*/ 569344 w 569344"/>
                <a:gd name="connsiteY4" fmla="*/ 4977 h 272395"/>
                <a:gd name="connsiteX0" fmla="*/ 0 w 569344"/>
                <a:gd name="connsiteY0" fmla="*/ 267646 h 267646"/>
                <a:gd name="connsiteX1" fmla="*/ 181155 w 569344"/>
                <a:gd name="connsiteY1" fmla="*/ 233141 h 267646"/>
                <a:gd name="connsiteX2" fmla="*/ 327804 w 569344"/>
                <a:gd name="connsiteY2" fmla="*/ 26107 h 267646"/>
                <a:gd name="connsiteX3" fmla="*/ 569344 w 569344"/>
                <a:gd name="connsiteY3" fmla="*/ 228 h 267646"/>
                <a:gd name="connsiteX4" fmla="*/ 569344 w 569344"/>
                <a:gd name="connsiteY4" fmla="*/ 228 h 267646"/>
                <a:gd name="connsiteX0" fmla="*/ 0 w 569344"/>
                <a:gd name="connsiteY0" fmla="*/ 268104 h 268104"/>
                <a:gd name="connsiteX1" fmla="*/ 172528 w 569344"/>
                <a:gd name="connsiteY1" fmla="*/ 242226 h 268104"/>
                <a:gd name="connsiteX2" fmla="*/ 327804 w 569344"/>
                <a:gd name="connsiteY2" fmla="*/ 26565 h 268104"/>
                <a:gd name="connsiteX3" fmla="*/ 569344 w 569344"/>
                <a:gd name="connsiteY3" fmla="*/ 686 h 268104"/>
                <a:gd name="connsiteX4" fmla="*/ 569344 w 569344"/>
                <a:gd name="connsiteY4" fmla="*/ 686 h 268104"/>
                <a:gd name="connsiteX0" fmla="*/ 0 w 569344"/>
                <a:gd name="connsiteY0" fmla="*/ 268104 h 268104"/>
                <a:gd name="connsiteX1" fmla="*/ 172528 w 569344"/>
                <a:gd name="connsiteY1" fmla="*/ 242226 h 268104"/>
                <a:gd name="connsiteX2" fmla="*/ 327804 w 569344"/>
                <a:gd name="connsiteY2" fmla="*/ 26565 h 268104"/>
                <a:gd name="connsiteX3" fmla="*/ 569344 w 569344"/>
                <a:gd name="connsiteY3" fmla="*/ 686 h 268104"/>
                <a:gd name="connsiteX4" fmla="*/ 569344 w 569344"/>
                <a:gd name="connsiteY4" fmla="*/ 686 h 268104"/>
                <a:gd name="connsiteX0" fmla="*/ 0 w 897148"/>
                <a:gd name="connsiteY0" fmla="*/ 269334 h 269334"/>
                <a:gd name="connsiteX1" fmla="*/ 172528 w 897148"/>
                <a:gd name="connsiteY1" fmla="*/ 243456 h 269334"/>
                <a:gd name="connsiteX2" fmla="*/ 327804 w 897148"/>
                <a:gd name="connsiteY2" fmla="*/ 27795 h 269334"/>
                <a:gd name="connsiteX3" fmla="*/ 569344 w 897148"/>
                <a:gd name="connsiteY3" fmla="*/ 1916 h 269334"/>
                <a:gd name="connsiteX4" fmla="*/ 897148 w 897148"/>
                <a:gd name="connsiteY4" fmla="*/ 1916 h 269334"/>
                <a:gd name="connsiteX0" fmla="*/ 0 w 2078966"/>
                <a:gd name="connsiteY0" fmla="*/ 293297 h 293297"/>
                <a:gd name="connsiteX1" fmla="*/ 172528 w 2078966"/>
                <a:gd name="connsiteY1" fmla="*/ 267419 h 293297"/>
                <a:gd name="connsiteX2" fmla="*/ 327804 w 2078966"/>
                <a:gd name="connsiteY2" fmla="*/ 51758 h 293297"/>
                <a:gd name="connsiteX3" fmla="*/ 569344 w 2078966"/>
                <a:gd name="connsiteY3" fmla="*/ 25879 h 293297"/>
                <a:gd name="connsiteX4" fmla="*/ 2078966 w 2078966"/>
                <a:gd name="connsiteY4" fmla="*/ 0 h 293297"/>
                <a:gd name="connsiteX0" fmla="*/ 0 w 2078966"/>
                <a:gd name="connsiteY0" fmla="*/ 293297 h 293297"/>
                <a:gd name="connsiteX1" fmla="*/ 172528 w 2078966"/>
                <a:gd name="connsiteY1" fmla="*/ 267419 h 293297"/>
                <a:gd name="connsiteX2" fmla="*/ 327804 w 2078966"/>
                <a:gd name="connsiteY2" fmla="*/ 51758 h 293297"/>
                <a:gd name="connsiteX3" fmla="*/ 569344 w 2078966"/>
                <a:gd name="connsiteY3" fmla="*/ 25879 h 293297"/>
                <a:gd name="connsiteX4" fmla="*/ 2078966 w 2078966"/>
                <a:gd name="connsiteY4" fmla="*/ 0 h 293297"/>
                <a:gd name="connsiteX0" fmla="*/ 0 w 1949570"/>
                <a:gd name="connsiteY0" fmla="*/ 276045 h 276045"/>
                <a:gd name="connsiteX1" fmla="*/ 172528 w 1949570"/>
                <a:gd name="connsiteY1" fmla="*/ 250167 h 276045"/>
                <a:gd name="connsiteX2" fmla="*/ 327804 w 1949570"/>
                <a:gd name="connsiteY2" fmla="*/ 34506 h 276045"/>
                <a:gd name="connsiteX3" fmla="*/ 569344 w 1949570"/>
                <a:gd name="connsiteY3" fmla="*/ 8627 h 276045"/>
                <a:gd name="connsiteX4" fmla="*/ 1949570 w 1949570"/>
                <a:gd name="connsiteY4" fmla="*/ 0 h 276045"/>
                <a:gd name="connsiteX0" fmla="*/ 0 w 1949570"/>
                <a:gd name="connsiteY0" fmla="*/ 276045 h 276045"/>
                <a:gd name="connsiteX1" fmla="*/ 172528 w 1949570"/>
                <a:gd name="connsiteY1" fmla="*/ 250167 h 276045"/>
                <a:gd name="connsiteX2" fmla="*/ 327804 w 1949570"/>
                <a:gd name="connsiteY2" fmla="*/ 34506 h 276045"/>
                <a:gd name="connsiteX3" fmla="*/ 569344 w 1949570"/>
                <a:gd name="connsiteY3" fmla="*/ 8627 h 276045"/>
                <a:gd name="connsiteX4" fmla="*/ 1949570 w 1949570"/>
                <a:gd name="connsiteY4" fmla="*/ 0 h 276045"/>
                <a:gd name="connsiteX0" fmla="*/ 0 w 1794294"/>
                <a:gd name="connsiteY0" fmla="*/ 269335 h 269335"/>
                <a:gd name="connsiteX1" fmla="*/ 172528 w 1794294"/>
                <a:gd name="connsiteY1" fmla="*/ 243457 h 269335"/>
                <a:gd name="connsiteX2" fmla="*/ 327804 w 1794294"/>
                <a:gd name="connsiteY2" fmla="*/ 27796 h 269335"/>
                <a:gd name="connsiteX3" fmla="*/ 569344 w 1794294"/>
                <a:gd name="connsiteY3" fmla="*/ 1917 h 269335"/>
                <a:gd name="connsiteX4" fmla="*/ 1794294 w 1794294"/>
                <a:gd name="connsiteY4" fmla="*/ 1917 h 269335"/>
                <a:gd name="connsiteX0" fmla="*/ 0 w 1656271"/>
                <a:gd name="connsiteY0" fmla="*/ 269335 h 269335"/>
                <a:gd name="connsiteX1" fmla="*/ 172528 w 1656271"/>
                <a:gd name="connsiteY1" fmla="*/ 243457 h 269335"/>
                <a:gd name="connsiteX2" fmla="*/ 327804 w 1656271"/>
                <a:gd name="connsiteY2" fmla="*/ 27796 h 269335"/>
                <a:gd name="connsiteX3" fmla="*/ 569344 w 1656271"/>
                <a:gd name="connsiteY3" fmla="*/ 1917 h 269335"/>
                <a:gd name="connsiteX4" fmla="*/ 1656271 w 1656271"/>
                <a:gd name="connsiteY4" fmla="*/ 1917 h 26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6271" h="269335">
                  <a:moveTo>
                    <a:pt x="0" y="269335"/>
                  </a:moveTo>
                  <a:cubicBezTo>
                    <a:pt x="65417" y="251363"/>
                    <a:pt x="117894" y="266461"/>
                    <a:pt x="172528" y="243457"/>
                  </a:cubicBezTo>
                  <a:cubicBezTo>
                    <a:pt x="227162" y="220453"/>
                    <a:pt x="261668" y="68053"/>
                    <a:pt x="327804" y="27796"/>
                  </a:cubicBezTo>
                  <a:cubicBezTo>
                    <a:pt x="393940" y="-12461"/>
                    <a:pt x="347933" y="6230"/>
                    <a:pt x="569344" y="1917"/>
                  </a:cubicBezTo>
                  <a:cubicBezTo>
                    <a:pt x="790755" y="-2396"/>
                    <a:pt x="701615" y="1918"/>
                    <a:pt x="1656271" y="1917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6942638" y="5493582"/>
              <a:ext cx="365666" cy="1999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ounded Rectangle 150"/>
            <p:cNvSpPr/>
            <p:nvPr/>
          </p:nvSpPr>
          <p:spPr>
            <a:xfrm>
              <a:off x="3671900" y="5756874"/>
              <a:ext cx="2175993" cy="394781"/>
            </a:xfrm>
            <a:prstGeom prst="roundRect">
              <a:avLst>
                <a:gd name="adj" fmla="val 4280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3981497" y="5589240"/>
              <a:ext cx="1558298" cy="360040"/>
              <a:chOff x="3733782" y="2060848"/>
              <a:chExt cx="1558298" cy="360040"/>
            </a:xfrm>
          </p:grpSpPr>
          <p:sp>
            <p:nvSpPr>
              <p:cNvPr id="142" name="TextBox 141"/>
              <p:cNvSpPr txBox="1"/>
              <p:nvPr/>
            </p:nvSpPr>
            <p:spPr>
              <a:xfrm>
                <a:off x="3984612" y="2138732"/>
                <a:ext cx="875419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/>
                  <a:t>datarow</a:t>
                </a:r>
                <a:endParaRPr lang="en-US" sz="1300" dirty="0" smtClean="0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3733782" y="2060848"/>
                <a:ext cx="1558298" cy="3600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8" name="TextBox 147"/>
            <p:cNvSpPr txBox="1"/>
            <p:nvPr/>
          </p:nvSpPr>
          <p:spPr>
            <a:xfrm>
              <a:off x="4171643" y="5661248"/>
              <a:ext cx="1080120" cy="252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300" smtClean="0"/>
                <a:t>separated datarow</a:t>
              </a:r>
              <a:endParaRPr lang="en-US" sz="13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9808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10/13/2016</a:t>
            </a:fld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39552" y="1076589"/>
            <a:ext cx="8280000" cy="5304739"/>
          </a:xfrm>
        </p:spPr>
        <p:txBody>
          <a:bodyPr/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1800"/>
              <a:t>A value can be either </a:t>
            </a:r>
            <a:r>
              <a:rPr lang="en-US" sz="1800" smtClean="0"/>
              <a:t>string, numeric, or of type cell array</a:t>
            </a:r>
            <a:endParaRPr lang="en-US" sz="1800"/>
          </a:p>
          <a:p>
            <a:pPr marL="342900" lvl="0" indent="-342900">
              <a:buFont typeface="Arial" pitchFamily="34" charset="0"/>
              <a:buChar char="•"/>
            </a:pPr>
            <a:endParaRPr lang="en-US" sz="400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1800" smtClean="0"/>
              <a:t>String </a:t>
            </a:r>
            <a:r>
              <a:rPr lang="en-US" sz="1800"/>
              <a:t>values follow either the MATLAB string literal syntax </a:t>
            </a:r>
            <a:r>
              <a:rPr lang="en-US" sz="1800" smtClean="0"/>
              <a:t>or </a:t>
            </a:r>
            <a:r>
              <a:rPr lang="en-US" sz="1800"/>
              <a:t>follow a simplified string literal syntax which is without enclosing quotes. </a:t>
            </a:r>
            <a:endParaRPr lang="en-US" sz="1800" smtClean="0"/>
          </a:p>
          <a:p>
            <a:pPr lvl="0"/>
            <a:r>
              <a:rPr lang="en-US" sz="1800" smtClean="0"/>
              <a:t>	</a:t>
            </a:r>
            <a:r>
              <a:rPr lang="en-US" sz="1800" smtClean="0">
                <a:solidFill>
                  <a:srgbClr val="0000FF"/>
                </a:solidFill>
              </a:rPr>
              <a:t>Examples: '5245.26</a:t>
            </a:r>
            <a:r>
              <a:rPr lang="en-US" sz="1800">
                <a:solidFill>
                  <a:srgbClr val="0000FF"/>
                </a:solidFill>
              </a:rPr>
              <a:t>', '28-Jul-2016</a:t>
            </a:r>
            <a:r>
              <a:rPr lang="en-US" sz="1800" smtClean="0">
                <a:solidFill>
                  <a:srgbClr val="0000FF"/>
                </a:solidFill>
              </a:rPr>
              <a:t>'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1800" smtClean="0"/>
              <a:t>If </a:t>
            </a:r>
            <a:r>
              <a:rPr lang="en-US" sz="1800"/>
              <a:t>a string value is with simplified syntax, it must not begin with a </a:t>
            </a:r>
            <a:r>
              <a:rPr lang="en-US" sz="1800" smtClean="0"/>
              <a:t>parenthesis ‘(‘, bracket '[' </a:t>
            </a:r>
            <a:r>
              <a:rPr lang="en-US" sz="1800"/>
              <a:t>or brace </a:t>
            </a:r>
            <a:r>
              <a:rPr lang="en-US" sz="1800" smtClean="0"/>
              <a:t>'{'.</a:t>
            </a:r>
            <a:endParaRPr lang="en-US" sz="1800"/>
          </a:p>
          <a:p>
            <a:pPr marL="342900" lvl="0" indent="-342900">
              <a:buFont typeface="Arial" pitchFamily="34" charset="0"/>
              <a:buChar char="•"/>
            </a:pPr>
            <a:endParaRPr lang="en-US" sz="600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1800" smtClean="0"/>
              <a:t>Numeric </a:t>
            </a:r>
            <a:r>
              <a:rPr lang="en-US" sz="1800"/>
              <a:t>literals are always enclosed in brackets and </a:t>
            </a:r>
            <a:r>
              <a:rPr lang="en-US" sz="1800" smtClean="0"/>
              <a:t>can to follow any MATLAB syntax </a:t>
            </a:r>
            <a:r>
              <a:rPr lang="en-US" sz="1800"/>
              <a:t>which defines a matrix value </a:t>
            </a:r>
            <a:endParaRPr lang="en-US" sz="1800" smtClean="0"/>
          </a:p>
          <a:p>
            <a:pPr lvl="0"/>
            <a:r>
              <a:rPr lang="en-US" sz="1800">
                <a:solidFill>
                  <a:srgbClr val="0000FF"/>
                </a:solidFill>
              </a:rPr>
              <a:t>	</a:t>
            </a:r>
            <a:r>
              <a:rPr lang="en-US" sz="1800" smtClean="0">
                <a:solidFill>
                  <a:srgbClr val="0000FF"/>
                </a:solidFill>
              </a:rPr>
              <a:t>Examples: </a:t>
            </a:r>
            <a:r>
              <a:rPr lang="en-US" sz="1800">
                <a:solidFill>
                  <a:srgbClr val="0000FF"/>
                </a:solidFill>
              </a:rPr>
              <a:t>[3.14159] or [6,10,8] or [3 4 5; 7 8 9</a:t>
            </a:r>
            <a:r>
              <a:rPr lang="en-US" sz="1800" smtClean="0">
                <a:solidFill>
                  <a:srgbClr val="0000FF"/>
                </a:solidFill>
              </a:rPr>
              <a:t>]</a:t>
            </a:r>
            <a:endParaRPr lang="en-US" sz="1800">
              <a:solidFill>
                <a:srgbClr val="0000FF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800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1800" smtClean="0"/>
              <a:t>Cell arrays are terminated by braces (‘{‘,’}’) and must follow a valid MATLAB syntax</a:t>
            </a:r>
          </a:p>
          <a:p>
            <a:pPr lvl="0"/>
            <a:r>
              <a:rPr lang="en-US" sz="1800" smtClean="0"/>
              <a:t>	</a:t>
            </a:r>
            <a:r>
              <a:rPr lang="en-US" sz="1800" smtClean="0">
                <a:solidFill>
                  <a:srgbClr val="0000FF"/>
                </a:solidFill>
              </a:rPr>
              <a:t>Examples: {</a:t>
            </a:r>
            <a:r>
              <a:rPr lang="en-US" sz="1800">
                <a:solidFill>
                  <a:srgbClr val="0000FF"/>
                </a:solidFill>
              </a:rPr>
              <a:t>'abc', 5, NaN;  inf, pi, [5 6; 7 8</a:t>
            </a:r>
            <a:r>
              <a:rPr lang="en-US" sz="1800" smtClean="0">
                <a:solidFill>
                  <a:srgbClr val="0000FF"/>
                </a:solidFill>
              </a:rPr>
              <a:t>]}</a:t>
            </a:r>
            <a:endParaRPr lang="en-US" sz="1800">
              <a:solidFill>
                <a:srgbClr val="0000FF"/>
              </a:solidFill>
            </a:endParaRPr>
          </a:p>
          <a:p>
            <a:r>
              <a:rPr lang="en-US" sz="12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	     </a:t>
            </a:r>
            <a:r>
              <a:rPr lang="en-US" sz="1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{[</a:t>
            </a:r>
            <a:r>
              <a:rPr lang="en-US" sz="18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0,1.5],(struct('kind',[1],'color',(struct('line','b','fill','y'))))}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Value Syntax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767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10/13/2016</a:t>
            </a:fld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AT" smtClean="0"/>
              <a:t>Even a log file may contain multiple log objects it is prefered to have one log object per log file</a:t>
            </a:r>
          </a:p>
          <a:p>
            <a:pPr marL="342900" indent="-342900">
              <a:buFont typeface="Arial" pitchFamily="34" charset="0"/>
              <a:buChar char="•"/>
            </a:pPr>
            <a:endParaRPr lang="de-AT" smtClean="0"/>
          </a:p>
          <a:p>
            <a:pPr marL="342900" indent="-342900">
              <a:buFont typeface="Arial" pitchFamily="34" charset="0"/>
              <a:buChar char="•"/>
            </a:pPr>
            <a:r>
              <a:rPr lang="de-AT" smtClean="0"/>
              <a:t>Do </a:t>
            </a:r>
            <a:r>
              <a:rPr lang="de-AT" smtClean="0"/>
              <a:t>not use any non ASCII characters (like ä,ö,ü,µ,€</a:t>
            </a:r>
            <a:r>
              <a:rPr lang="de-AT" smtClean="0"/>
              <a:t>,</a:t>
            </a:r>
            <a:r>
              <a:rPr lang="de-AT" baseline="30000" smtClean="0"/>
              <a:t>2</a:t>
            </a:r>
            <a:r>
              <a:rPr lang="de-AT" smtClean="0"/>
              <a:t>,...), </a:t>
            </a:r>
            <a:r>
              <a:rPr lang="de-AT" smtClean="0"/>
              <a:t>as they will generate compatibility if analysed on different operating systems. E.g. </a:t>
            </a:r>
            <a:r>
              <a:rPr lang="de-AT" smtClean="0"/>
              <a:t>use </a:t>
            </a:r>
            <a:r>
              <a:rPr lang="de-AT" smtClean="0"/>
              <a:t>‘[u]‘ for ‘micron‘ unit instead of ‘[µ</a:t>
            </a:r>
            <a:r>
              <a:rPr lang="de-AT" smtClean="0"/>
              <a:t>]‘</a:t>
            </a:r>
          </a:p>
          <a:p>
            <a:pPr marL="342900" indent="-342900">
              <a:buFont typeface="Arial" pitchFamily="34" charset="0"/>
              <a:buChar char="•"/>
            </a:pPr>
            <a:endParaRPr lang="de-AT"/>
          </a:p>
          <a:p>
            <a:pPr marL="342900" indent="-342900">
              <a:buFont typeface="Arial" pitchFamily="34" charset="0"/>
              <a:buChar char="•"/>
            </a:pPr>
            <a:r>
              <a:rPr lang="de-AT" smtClean="0"/>
              <a:t>Use periods (‘.‘) for decimal ‚comma‘! Comma (‘,‘) for decimal ‚comma‘ is not allowed! 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Miscellaneous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990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203848" y="2132856"/>
            <a:ext cx="5400000" cy="1872208"/>
          </a:xfrm>
        </p:spPr>
        <p:txBody>
          <a:bodyPr/>
          <a:lstStyle/>
          <a:p>
            <a:pPr algn="ctr"/>
            <a:r>
              <a:rPr lang="de-AT" sz="4000" smtClean="0"/>
              <a:t>Log File &amp; Folder</a:t>
            </a:r>
          </a:p>
          <a:p>
            <a:pPr algn="ctr"/>
            <a:r>
              <a:rPr lang="de-AT" sz="4000" smtClean="0"/>
              <a:t>Organization</a:t>
            </a:r>
          </a:p>
          <a:p>
            <a:pPr algn="ctr"/>
            <a:endParaRPr lang="de-AT" sz="4000"/>
          </a:p>
          <a:p>
            <a:pPr marL="1077913" indent="-361950">
              <a:buAutoNum type="arabicParenR"/>
            </a:pPr>
            <a:r>
              <a:rPr lang="de-AT" sz="2000" smtClean="0"/>
              <a:t>Core Organization</a:t>
            </a:r>
          </a:p>
          <a:p>
            <a:pPr marL="1077913" indent="-361950">
              <a:buAutoNum type="arabicParenR"/>
            </a:pPr>
            <a:r>
              <a:rPr lang="de-AT" sz="2000" smtClean="0"/>
              <a:t>Organization specifics (proposal)</a:t>
            </a:r>
          </a:p>
          <a:p>
            <a:endParaRPr lang="de-AT" sz="800" smtClean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01"/>
          <a:stretch/>
        </p:blipFill>
        <p:spPr bwMode="auto">
          <a:xfrm>
            <a:off x="0" y="908720"/>
            <a:ext cx="2699792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977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10/13/2016</a:t>
            </a:fld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39552" y="1260000"/>
            <a:ext cx="8280000" cy="1016872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AT" sz="1800" smtClean="0"/>
              <a:t>Log files are always contained in log packages (simply: packages)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1800" smtClean="0"/>
              <a:t>Packages are (uniquely) identified by a package ID.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1800" smtClean="0"/>
              <a:t>The package ID starts with a ‚@‘ character followed by the last for digits of the machine number plus a continued number separated by a period (e.g. </a:t>
            </a:r>
            <a:r>
              <a:rPr lang="de-AT" sz="1600" smtClean="0">
                <a:solidFill>
                  <a:srgbClr val="0000FF"/>
                </a:solidFill>
                <a:latin typeface="Arial monospaced for SAP" pitchFamily="49" charset="0"/>
                <a:cs typeface="Courier New" pitchFamily="49" charset="0"/>
              </a:rPr>
              <a:t>@4567.28 </a:t>
            </a:r>
            <a:r>
              <a:rPr lang="de-AT" sz="1600" smtClean="0">
                <a:latin typeface="Arial monospaced for SAP" pitchFamily="49" charset="0"/>
              </a:rPr>
              <a:t>or </a:t>
            </a:r>
            <a:r>
              <a:rPr lang="de-AT" sz="1600" smtClean="0">
                <a:solidFill>
                  <a:srgbClr val="0000FF"/>
                </a:solidFill>
                <a:latin typeface="Arial monospaced for SAP" pitchFamily="49" charset="0"/>
                <a:cs typeface="Courier New" pitchFamily="49" charset="0"/>
              </a:rPr>
              <a:t>@2377.2</a:t>
            </a:r>
            <a:r>
              <a:rPr lang="de-AT" sz="180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endParaRPr lang="de-AT" sz="1800"/>
          </a:p>
          <a:p>
            <a:pPr marL="342900" indent="-342900">
              <a:buFont typeface="Arial" pitchFamily="34" charset="0"/>
              <a:buChar char="•"/>
            </a:pPr>
            <a:endParaRPr lang="de-AT" sz="40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AT" sz="1800" smtClean="0"/>
              <a:t>A package is represented  as a folder with a specific naming syntax that contains one or more log files, optionally supported with additional files.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1800" smtClean="0"/>
              <a:t>The naming syntax of a package name is </a:t>
            </a:r>
          </a:p>
          <a:p>
            <a:pPr marL="342900" indent="-342900">
              <a:buFont typeface="Arial" pitchFamily="34" charset="0"/>
              <a:buChar char="•"/>
            </a:pPr>
            <a:endParaRPr lang="de-AT" sz="1800"/>
          </a:p>
          <a:p>
            <a:pPr marL="342900" indent="-342900">
              <a:buFont typeface="Arial" pitchFamily="34" charset="0"/>
              <a:buChar char="•"/>
            </a:pPr>
            <a:endParaRPr lang="de-AT" sz="1800" smtClean="0"/>
          </a:p>
          <a:p>
            <a:pPr marL="342900" indent="-342900">
              <a:buFont typeface="Arial" pitchFamily="34" charset="0"/>
              <a:buChar char="•"/>
            </a:pPr>
            <a:endParaRPr lang="de-AT" sz="1800"/>
          </a:p>
          <a:p>
            <a:pPr marL="342900" indent="-342900">
              <a:buFont typeface="Arial" pitchFamily="34" charset="0"/>
              <a:buChar char="•"/>
            </a:pPr>
            <a:r>
              <a:rPr lang="de-AT" sz="1800" smtClean="0"/>
              <a:t>The text must comply to allowed file name characters</a:t>
            </a:r>
          </a:p>
          <a:p>
            <a:r>
              <a:rPr lang="de-AT" sz="1400" smtClean="0"/>
              <a:t>       Examples: </a:t>
            </a:r>
            <a:r>
              <a:rPr lang="de-AT" sz="1400" smtClean="0">
                <a:solidFill>
                  <a:srgbClr val="0000FF"/>
                </a:solidFill>
                <a:latin typeface="Arial monospaced for SAP" pitchFamily="49" charset="0"/>
              </a:rPr>
              <a:t>@4567.28.VIB Vibration tests left&amp;right</a:t>
            </a:r>
            <a:r>
              <a:rPr lang="de-AT" sz="1400" smtClean="0"/>
              <a:t>, </a:t>
            </a:r>
            <a:r>
              <a:rPr lang="de-AT" sz="1400">
                <a:solidFill>
                  <a:srgbClr val="0000FF"/>
                </a:solidFill>
                <a:latin typeface="Arial monospaced for SAP" pitchFamily="49" charset="0"/>
              </a:rPr>
              <a:t>@</a:t>
            </a:r>
            <a:r>
              <a:rPr lang="de-AT" sz="1400" smtClean="0">
                <a:solidFill>
                  <a:srgbClr val="0000FF"/>
                </a:solidFill>
                <a:latin typeface="Arial monospaced for SAP" pitchFamily="49" charset="0"/>
              </a:rPr>
              <a:t>4567.28.MBC</a:t>
            </a:r>
            <a:endParaRPr lang="en-US" sz="14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Basic Organization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grpSp>
        <p:nvGrpSpPr>
          <p:cNvPr id="7" name="Group 6"/>
          <p:cNvGrpSpPr/>
          <p:nvPr/>
        </p:nvGrpSpPr>
        <p:grpSpPr>
          <a:xfrm>
            <a:off x="1801461" y="2996952"/>
            <a:ext cx="5722867" cy="376808"/>
            <a:chOff x="667683" y="2220196"/>
            <a:chExt cx="6277044" cy="413296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67683" y="2427594"/>
              <a:ext cx="106548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2627784" y="2247574"/>
              <a:ext cx="1080120" cy="360040"/>
              <a:chOff x="3779912" y="2060848"/>
              <a:chExt cx="1080120" cy="36004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3779912" y="2060848"/>
                <a:ext cx="1080120" cy="3600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779912" y="2138732"/>
                <a:ext cx="108012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/>
                  <a:t>fourdigits</a:t>
                </a:r>
                <a:endParaRPr lang="en-US" sz="1300" dirty="0" smtClean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827584" y="2245199"/>
              <a:ext cx="540060" cy="12601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1050" smtClean="0"/>
                <a:t>package ID</a:t>
              </a:r>
              <a:endParaRPr lang="en-US" sz="1050" dirty="0" smtClean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743340" y="2220196"/>
              <a:ext cx="420336" cy="413296"/>
              <a:chOff x="3287568" y="2428126"/>
              <a:chExt cx="420336" cy="41329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3287568" y="2428126"/>
                <a:ext cx="420336" cy="413296"/>
              </a:xfrm>
              <a:prstGeom prst="roundRect">
                <a:avLst>
                  <a:gd name="adj" fmla="val 4280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360215" y="2507510"/>
                <a:ext cx="25377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600" smtClean="0"/>
                  <a:t>@</a:t>
                </a:r>
                <a:endParaRPr lang="en-US" sz="1600" dirty="0" smtClean="0"/>
              </a:p>
            </p:txBody>
          </p:sp>
        </p:grpSp>
        <p:cxnSp>
          <p:nvCxnSpPr>
            <p:cNvPr id="12" name="Straight Connector 11"/>
            <p:cNvCxnSpPr/>
            <p:nvPr/>
          </p:nvCxnSpPr>
          <p:spPr>
            <a:xfrm>
              <a:off x="2163676" y="2427594"/>
              <a:ext cx="46410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707904" y="2427594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4283968" y="2220196"/>
              <a:ext cx="420336" cy="413296"/>
              <a:chOff x="3287568" y="2428126"/>
              <a:chExt cx="420336" cy="413296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3287568" y="2428126"/>
                <a:ext cx="420336" cy="413296"/>
              </a:xfrm>
              <a:prstGeom prst="roundRect">
                <a:avLst>
                  <a:gd name="adj" fmla="val 4280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368841" y="2481632"/>
                <a:ext cx="25377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800" b="1" smtClean="0"/>
                  <a:t>.</a:t>
                </a:r>
                <a:endParaRPr lang="en-US" sz="1800" b="1" dirty="0" smtClean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288543" y="2238948"/>
              <a:ext cx="1080120" cy="360040"/>
              <a:chOff x="3851920" y="2060848"/>
              <a:chExt cx="1080120" cy="36004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851920" y="2060848"/>
                <a:ext cx="1080120" cy="3600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51920" y="2138732"/>
                <a:ext cx="108012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/>
                  <a:t>integer</a:t>
                </a:r>
                <a:endParaRPr lang="en-US" sz="1300" dirty="0" smtClean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4704304" y="2427594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368663" y="2427594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4388986" y="4871030"/>
            <a:ext cx="786114" cy="3080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TextBox 28"/>
          <p:cNvSpPr txBox="1"/>
          <p:nvPr/>
        </p:nvSpPr>
        <p:spPr>
          <a:xfrm>
            <a:off x="4442464" y="4922909"/>
            <a:ext cx="732636" cy="21564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de-AT" sz="1200" smtClean="0"/>
              <a:t>type</a:t>
            </a:r>
            <a:endParaRPr lang="en-US" sz="1200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2309994" y="4871030"/>
            <a:ext cx="924182" cy="3080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" name="TextBox 30"/>
          <p:cNvSpPr txBox="1"/>
          <p:nvPr/>
        </p:nvSpPr>
        <p:spPr>
          <a:xfrm>
            <a:off x="2311699" y="4937670"/>
            <a:ext cx="924182" cy="21564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de-AT" sz="1200" smtClean="0"/>
              <a:t>package ID</a:t>
            </a:r>
            <a:endParaRPr lang="en-US" sz="12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431523" y="4863650"/>
            <a:ext cx="462091" cy="1078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AT" sz="1000" smtClean="0"/>
              <a:t>package name</a:t>
            </a:r>
            <a:endParaRPr lang="en-US" sz="1000" dirty="0" smtClean="0"/>
          </a:p>
        </p:txBody>
      </p:sp>
      <p:sp>
        <p:nvSpPr>
          <p:cNvPr id="53" name="Rounded Rectangle 52"/>
          <p:cNvSpPr/>
          <p:nvPr/>
        </p:nvSpPr>
        <p:spPr>
          <a:xfrm>
            <a:off x="5798602" y="5402114"/>
            <a:ext cx="359652" cy="353628"/>
          </a:xfrm>
          <a:prstGeom prst="roundRect">
            <a:avLst>
              <a:gd name="adj" fmla="val 4280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875522" y="5471107"/>
            <a:ext cx="217133" cy="21564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de-AT" sz="1400" smtClean="0"/>
              <a:t>_</a:t>
            </a:r>
            <a:endParaRPr lang="en-US" sz="1400" dirty="0" smtClean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991882" y="5025061"/>
            <a:ext cx="39710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3"/>
          </p:cNvCxnSpPr>
          <p:nvPr/>
        </p:nvCxnSpPr>
        <p:spPr>
          <a:xfrm>
            <a:off x="5175100" y="5025061"/>
            <a:ext cx="62350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5798602" y="4847605"/>
            <a:ext cx="359652" cy="353628"/>
          </a:xfrm>
          <a:prstGeom prst="roundRect">
            <a:avLst>
              <a:gd name="adj" fmla="val 4280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5798602" y="4293096"/>
            <a:ext cx="359652" cy="353628"/>
            <a:chOff x="5798602" y="4293096"/>
            <a:chExt cx="359652" cy="353628"/>
          </a:xfrm>
        </p:grpSpPr>
        <p:sp>
          <p:nvSpPr>
            <p:cNvPr id="55" name="Rounded Rectangle 54"/>
            <p:cNvSpPr/>
            <p:nvPr/>
          </p:nvSpPr>
          <p:spPr>
            <a:xfrm>
              <a:off x="5798602" y="4293096"/>
              <a:ext cx="359652" cy="353628"/>
            </a:xfrm>
            <a:prstGeom prst="roundRect">
              <a:avLst>
                <a:gd name="adj" fmla="val 4280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868142" y="4409308"/>
              <a:ext cx="217133" cy="2156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600" b="1" smtClean="0"/>
                <a:t>.</a:t>
              </a:r>
              <a:endParaRPr lang="en-US" sz="1600" b="1" dirty="0" smtClean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806538" y="4863650"/>
            <a:ext cx="924182" cy="308061"/>
            <a:chOff x="3851920" y="2060848"/>
            <a:chExt cx="1080120" cy="360040"/>
          </a:xfrm>
        </p:grpSpPr>
        <p:sp>
          <p:nvSpPr>
            <p:cNvPr id="49" name="Rectangle 48"/>
            <p:cNvSpPr/>
            <p:nvPr/>
          </p:nvSpPr>
          <p:spPr>
            <a:xfrm>
              <a:off x="3851920" y="2060848"/>
              <a:ext cx="1080120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51920" y="2138732"/>
              <a:ext cx="1080120" cy="252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200" smtClean="0"/>
                <a:t>text</a:t>
              </a:r>
              <a:endParaRPr lang="en-US" sz="1200" dirty="0" smtClean="0"/>
            </a:p>
          </p:txBody>
        </p:sp>
      </p:grpSp>
      <p:cxnSp>
        <p:nvCxnSpPr>
          <p:cNvPr id="38" name="Straight Connector 37"/>
          <p:cNvCxnSpPr>
            <a:endCxn id="49" idx="1"/>
          </p:cNvCxnSpPr>
          <p:nvPr/>
        </p:nvCxnSpPr>
        <p:spPr>
          <a:xfrm flipV="1">
            <a:off x="6158254" y="5017680"/>
            <a:ext cx="648284" cy="738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730719" y="5025061"/>
            <a:ext cx="36967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431523" y="5025061"/>
            <a:ext cx="87267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3632231" y="4847605"/>
            <a:ext cx="359652" cy="353628"/>
            <a:chOff x="3287568" y="2428126"/>
            <a:chExt cx="420336" cy="413296"/>
          </a:xfrm>
        </p:grpSpPr>
        <p:sp>
          <p:nvSpPr>
            <p:cNvPr id="47" name="Rounded Rectangle 46"/>
            <p:cNvSpPr/>
            <p:nvPr/>
          </p:nvSpPr>
          <p:spPr>
            <a:xfrm>
              <a:off x="3287568" y="2428126"/>
              <a:ext cx="420336" cy="413296"/>
            </a:xfrm>
            <a:prstGeom prst="roundRect">
              <a:avLst>
                <a:gd name="adj" fmla="val 4280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368841" y="2509101"/>
              <a:ext cx="253770" cy="252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600" b="1" smtClean="0"/>
                <a:t>.</a:t>
              </a:r>
              <a:endParaRPr lang="en-US" sz="1600" b="1" dirty="0" smtClean="0"/>
            </a:p>
          </p:txBody>
        </p:sp>
      </p:grpSp>
      <p:cxnSp>
        <p:nvCxnSpPr>
          <p:cNvPr id="42" name="Straight Connector 41"/>
          <p:cNvCxnSpPr/>
          <p:nvPr/>
        </p:nvCxnSpPr>
        <p:spPr>
          <a:xfrm>
            <a:off x="3241462" y="5025061"/>
            <a:ext cx="39710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 flipV="1">
            <a:off x="5298324" y="5030727"/>
            <a:ext cx="500278" cy="540820"/>
          </a:xfrm>
          <a:custGeom>
            <a:avLst/>
            <a:gdLst>
              <a:gd name="connsiteX0" fmla="*/ 0 w 569344"/>
              <a:gd name="connsiteY0" fmla="*/ 267418 h 267418"/>
              <a:gd name="connsiteX1" fmla="*/ 181155 w 569344"/>
              <a:gd name="connsiteY1" fmla="*/ 198407 h 267418"/>
              <a:gd name="connsiteX2" fmla="*/ 301925 w 569344"/>
              <a:gd name="connsiteY2" fmla="*/ 69011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67418 h 267418"/>
              <a:gd name="connsiteX1" fmla="*/ 181155 w 569344"/>
              <a:gd name="connsiteY1" fmla="*/ 198407 h 267418"/>
              <a:gd name="connsiteX2" fmla="*/ 370936 w 569344"/>
              <a:gd name="connsiteY2" fmla="*/ 60385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67418 h 267418"/>
              <a:gd name="connsiteX1" fmla="*/ 181155 w 569344"/>
              <a:gd name="connsiteY1" fmla="*/ 232913 h 267418"/>
              <a:gd name="connsiteX2" fmla="*/ 370936 w 569344"/>
              <a:gd name="connsiteY2" fmla="*/ 60385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72395 h 272395"/>
              <a:gd name="connsiteX1" fmla="*/ 181155 w 569344"/>
              <a:gd name="connsiteY1" fmla="*/ 237890 h 272395"/>
              <a:gd name="connsiteX2" fmla="*/ 370936 w 569344"/>
              <a:gd name="connsiteY2" fmla="*/ 22230 h 272395"/>
              <a:gd name="connsiteX3" fmla="*/ 569344 w 569344"/>
              <a:gd name="connsiteY3" fmla="*/ 4977 h 272395"/>
              <a:gd name="connsiteX4" fmla="*/ 569344 w 569344"/>
              <a:gd name="connsiteY4" fmla="*/ 4977 h 272395"/>
              <a:gd name="connsiteX0" fmla="*/ 0 w 569344"/>
              <a:gd name="connsiteY0" fmla="*/ 267646 h 267646"/>
              <a:gd name="connsiteX1" fmla="*/ 181155 w 569344"/>
              <a:gd name="connsiteY1" fmla="*/ 233141 h 267646"/>
              <a:gd name="connsiteX2" fmla="*/ 327804 w 569344"/>
              <a:gd name="connsiteY2" fmla="*/ 26107 h 267646"/>
              <a:gd name="connsiteX3" fmla="*/ 569344 w 569344"/>
              <a:gd name="connsiteY3" fmla="*/ 228 h 267646"/>
              <a:gd name="connsiteX4" fmla="*/ 569344 w 569344"/>
              <a:gd name="connsiteY4" fmla="*/ 228 h 267646"/>
              <a:gd name="connsiteX0" fmla="*/ 0 w 569344"/>
              <a:gd name="connsiteY0" fmla="*/ 268104 h 268104"/>
              <a:gd name="connsiteX1" fmla="*/ 172528 w 569344"/>
              <a:gd name="connsiteY1" fmla="*/ 242226 h 268104"/>
              <a:gd name="connsiteX2" fmla="*/ 327804 w 569344"/>
              <a:gd name="connsiteY2" fmla="*/ 26565 h 268104"/>
              <a:gd name="connsiteX3" fmla="*/ 569344 w 569344"/>
              <a:gd name="connsiteY3" fmla="*/ 686 h 268104"/>
              <a:gd name="connsiteX4" fmla="*/ 569344 w 569344"/>
              <a:gd name="connsiteY4" fmla="*/ 686 h 268104"/>
              <a:gd name="connsiteX0" fmla="*/ 0 w 569344"/>
              <a:gd name="connsiteY0" fmla="*/ 268104 h 268104"/>
              <a:gd name="connsiteX1" fmla="*/ 172528 w 569344"/>
              <a:gd name="connsiteY1" fmla="*/ 242226 h 268104"/>
              <a:gd name="connsiteX2" fmla="*/ 327804 w 569344"/>
              <a:gd name="connsiteY2" fmla="*/ 26565 h 268104"/>
              <a:gd name="connsiteX3" fmla="*/ 569344 w 569344"/>
              <a:gd name="connsiteY3" fmla="*/ 686 h 268104"/>
              <a:gd name="connsiteX4" fmla="*/ 569344 w 569344"/>
              <a:gd name="connsiteY4" fmla="*/ 686 h 268104"/>
              <a:gd name="connsiteX0" fmla="*/ 0 w 897148"/>
              <a:gd name="connsiteY0" fmla="*/ 269334 h 269334"/>
              <a:gd name="connsiteX1" fmla="*/ 172528 w 897148"/>
              <a:gd name="connsiteY1" fmla="*/ 243456 h 269334"/>
              <a:gd name="connsiteX2" fmla="*/ 327804 w 897148"/>
              <a:gd name="connsiteY2" fmla="*/ 27795 h 269334"/>
              <a:gd name="connsiteX3" fmla="*/ 569344 w 897148"/>
              <a:gd name="connsiteY3" fmla="*/ 1916 h 269334"/>
              <a:gd name="connsiteX4" fmla="*/ 897148 w 897148"/>
              <a:gd name="connsiteY4" fmla="*/ 1916 h 269334"/>
              <a:gd name="connsiteX0" fmla="*/ 0 w 2078966"/>
              <a:gd name="connsiteY0" fmla="*/ 293297 h 293297"/>
              <a:gd name="connsiteX1" fmla="*/ 172528 w 2078966"/>
              <a:gd name="connsiteY1" fmla="*/ 267419 h 293297"/>
              <a:gd name="connsiteX2" fmla="*/ 327804 w 2078966"/>
              <a:gd name="connsiteY2" fmla="*/ 51758 h 293297"/>
              <a:gd name="connsiteX3" fmla="*/ 569344 w 2078966"/>
              <a:gd name="connsiteY3" fmla="*/ 25879 h 293297"/>
              <a:gd name="connsiteX4" fmla="*/ 2078966 w 2078966"/>
              <a:gd name="connsiteY4" fmla="*/ 0 h 293297"/>
              <a:gd name="connsiteX0" fmla="*/ 0 w 2078966"/>
              <a:gd name="connsiteY0" fmla="*/ 293297 h 293297"/>
              <a:gd name="connsiteX1" fmla="*/ 172528 w 2078966"/>
              <a:gd name="connsiteY1" fmla="*/ 267419 h 293297"/>
              <a:gd name="connsiteX2" fmla="*/ 327804 w 2078966"/>
              <a:gd name="connsiteY2" fmla="*/ 51758 h 293297"/>
              <a:gd name="connsiteX3" fmla="*/ 569344 w 2078966"/>
              <a:gd name="connsiteY3" fmla="*/ 25879 h 293297"/>
              <a:gd name="connsiteX4" fmla="*/ 2078966 w 2078966"/>
              <a:gd name="connsiteY4" fmla="*/ 0 h 293297"/>
              <a:gd name="connsiteX0" fmla="*/ 0 w 1949570"/>
              <a:gd name="connsiteY0" fmla="*/ 276045 h 276045"/>
              <a:gd name="connsiteX1" fmla="*/ 172528 w 1949570"/>
              <a:gd name="connsiteY1" fmla="*/ 250167 h 276045"/>
              <a:gd name="connsiteX2" fmla="*/ 327804 w 1949570"/>
              <a:gd name="connsiteY2" fmla="*/ 34506 h 276045"/>
              <a:gd name="connsiteX3" fmla="*/ 569344 w 1949570"/>
              <a:gd name="connsiteY3" fmla="*/ 8627 h 276045"/>
              <a:gd name="connsiteX4" fmla="*/ 1949570 w 1949570"/>
              <a:gd name="connsiteY4" fmla="*/ 0 h 276045"/>
              <a:gd name="connsiteX0" fmla="*/ 0 w 1949570"/>
              <a:gd name="connsiteY0" fmla="*/ 276045 h 276045"/>
              <a:gd name="connsiteX1" fmla="*/ 172528 w 1949570"/>
              <a:gd name="connsiteY1" fmla="*/ 250167 h 276045"/>
              <a:gd name="connsiteX2" fmla="*/ 327804 w 1949570"/>
              <a:gd name="connsiteY2" fmla="*/ 34506 h 276045"/>
              <a:gd name="connsiteX3" fmla="*/ 569344 w 1949570"/>
              <a:gd name="connsiteY3" fmla="*/ 8627 h 276045"/>
              <a:gd name="connsiteX4" fmla="*/ 1949570 w 1949570"/>
              <a:gd name="connsiteY4" fmla="*/ 0 h 276045"/>
              <a:gd name="connsiteX0" fmla="*/ 0 w 1794294"/>
              <a:gd name="connsiteY0" fmla="*/ 269335 h 269335"/>
              <a:gd name="connsiteX1" fmla="*/ 172528 w 1794294"/>
              <a:gd name="connsiteY1" fmla="*/ 243457 h 269335"/>
              <a:gd name="connsiteX2" fmla="*/ 327804 w 1794294"/>
              <a:gd name="connsiteY2" fmla="*/ 27796 h 269335"/>
              <a:gd name="connsiteX3" fmla="*/ 569344 w 1794294"/>
              <a:gd name="connsiteY3" fmla="*/ 1917 h 269335"/>
              <a:gd name="connsiteX4" fmla="*/ 1794294 w 1794294"/>
              <a:gd name="connsiteY4" fmla="*/ 1917 h 269335"/>
              <a:gd name="connsiteX0" fmla="*/ 0 w 1492370"/>
              <a:gd name="connsiteY0" fmla="*/ 269335 h 269335"/>
              <a:gd name="connsiteX1" fmla="*/ 172528 w 1492370"/>
              <a:gd name="connsiteY1" fmla="*/ 243457 h 269335"/>
              <a:gd name="connsiteX2" fmla="*/ 327804 w 1492370"/>
              <a:gd name="connsiteY2" fmla="*/ 27796 h 269335"/>
              <a:gd name="connsiteX3" fmla="*/ 569344 w 1492370"/>
              <a:gd name="connsiteY3" fmla="*/ 1917 h 269335"/>
              <a:gd name="connsiteX4" fmla="*/ 1492370 w 1492370"/>
              <a:gd name="connsiteY4" fmla="*/ 1917 h 269335"/>
              <a:gd name="connsiteX0" fmla="*/ 0 w 1552755"/>
              <a:gd name="connsiteY0" fmla="*/ 276044 h 276044"/>
              <a:gd name="connsiteX1" fmla="*/ 172528 w 1552755"/>
              <a:gd name="connsiteY1" fmla="*/ 250166 h 276044"/>
              <a:gd name="connsiteX2" fmla="*/ 327804 w 1552755"/>
              <a:gd name="connsiteY2" fmla="*/ 34505 h 276044"/>
              <a:gd name="connsiteX3" fmla="*/ 569344 w 1552755"/>
              <a:gd name="connsiteY3" fmla="*/ 8626 h 276044"/>
              <a:gd name="connsiteX4" fmla="*/ 1552755 w 1552755"/>
              <a:gd name="connsiteY4" fmla="*/ 0 h 276044"/>
              <a:gd name="connsiteX0" fmla="*/ 0 w 602566"/>
              <a:gd name="connsiteY0" fmla="*/ 268105 h 268105"/>
              <a:gd name="connsiteX1" fmla="*/ 172528 w 602566"/>
              <a:gd name="connsiteY1" fmla="*/ 242227 h 268105"/>
              <a:gd name="connsiteX2" fmla="*/ 327804 w 602566"/>
              <a:gd name="connsiteY2" fmla="*/ 26566 h 268105"/>
              <a:gd name="connsiteX3" fmla="*/ 569344 w 602566"/>
              <a:gd name="connsiteY3" fmla="*/ 687 h 268105"/>
              <a:gd name="connsiteX4" fmla="*/ 552091 w 602566"/>
              <a:gd name="connsiteY4" fmla="*/ 17940 h 268105"/>
              <a:gd name="connsiteX0" fmla="*/ 0 w 602566"/>
              <a:gd name="connsiteY0" fmla="*/ 267989 h 267989"/>
              <a:gd name="connsiteX1" fmla="*/ 172528 w 602566"/>
              <a:gd name="connsiteY1" fmla="*/ 242111 h 267989"/>
              <a:gd name="connsiteX2" fmla="*/ 234005 w 602566"/>
              <a:gd name="connsiteY2" fmla="*/ 148653 h 267989"/>
              <a:gd name="connsiteX3" fmla="*/ 327804 w 602566"/>
              <a:gd name="connsiteY3" fmla="*/ 26450 h 267989"/>
              <a:gd name="connsiteX4" fmla="*/ 569344 w 602566"/>
              <a:gd name="connsiteY4" fmla="*/ 571 h 267989"/>
              <a:gd name="connsiteX5" fmla="*/ 552091 w 602566"/>
              <a:gd name="connsiteY5" fmla="*/ 17824 h 267989"/>
              <a:gd name="connsiteX0" fmla="*/ 0 w 602566"/>
              <a:gd name="connsiteY0" fmla="*/ 267989 h 267989"/>
              <a:gd name="connsiteX1" fmla="*/ 172528 w 602566"/>
              <a:gd name="connsiteY1" fmla="*/ 242111 h 267989"/>
              <a:gd name="connsiteX2" fmla="*/ 234005 w 602566"/>
              <a:gd name="connsiteY2" fmla="*/ 148653 h 267989"/>
              <a:gd name="connsiteX3" fmla="*/ 327804 w 602566"/>
              <a:gd name="connsiteY3" fmla="*/ 26450 h 267989"/>
              <a:gd name="connsiteX4" fmla="*/ 569344 w 602566"/>
              <a:gd name="connsiteY4" fmla="*/ 571 h 267989"/>
              <a:gd name="connsiteX5" fmla="*/ 552091 w 602566"/>
              <a:gd name="connsiteY5" fmla="*/ 17824 h 267989"/>
              <a:gd name="connsiteX0" fmla="*/ 0 w 602566"/>
              <a:gd name="connsiteY0" fmla="*/ 267989 h 267989"/>
              <a:gd name="connsiteX1" fmla="*/ 172528 w 602566"/>
              <a:gd name="connsiteY1" fmla="*/ 242111 h 267989"/>
              <a:gd name="connsiteX2" fmla="*/ 234005 w 602566"/>
              <a:gd name="connsiteY2" fmla="*/ 148653 h 267989"/>
              <a:gd name="connsiteX3" fmla="*/ 327804 w 602566"/>
              <a:gd name="connsiteY3" fmla="*/ 26450 h 267989"/>
              <a:gd name="connsiteX4" fmla="*/ 569344 w 602566"/>
              <a:gd name="connsiteY4" fmla="*/ 571 h 267989"/>
              <a:gd name="connsiteX5" fmla="*/ 552091 w 602566"/>
              <a:gd name="connsiteY5" fmla="*/ 17824 h 267989"/>
              <a:gd name="connsiteX0" fmla="*/ 0 w 602566"/>
              <a:gd name="connsiteY0" fmla="*/ 267989 h 281596"/>
              <a:gd name="connsiteX1" fmla="*/ 146649 w 602566"/>
              <a:gd name="connsiteY1" fmla="*/ 276537 h 281596"/>
              <a:gd name="connsiteX2" fmla="*/ 234005 w 602566"/>
              <a:gd name="connsiteY2" fmla="*/ 148653 h 281596"/>
              <a:gd name="connsiteX3" fmla="*/ 327804 w 602566"/>
              <a:gd name="connsiteY3" fmla="*/ 26450 h 281596"/>
              <a:gd name="connsiteX4" fmla="*/ 569344 w 602566"/>
              <a:gd name="connsiteY4" fmla="*/ 571 h 281596"/>
              <a:gd name="connsiteX5" fmla="*/ 552091 w 602566"/>
              <a:gd name="connsiteY5" fmla="*/ 17824 h 281596"/>
              <a:gd name="connsiteX0" fmla="*/ 0 w 602566"/>
              <a:gd name="connsiteY0" fmla="*/ 267989 h 267989"/>
              <a:gd name="connsiteX1" fmla="*/ 120769 w 602566"/>
              <a:gd name="connsiteY1" fmla="*/ 259324 h 267989"/>
              <a:gd name="connsiteX2" fmla="*/ 234005 w 602566"/>
              <a:gd name="connsiteY2" fmla="*/ 148653 h 267989"/>
              <a:gd name="connsiteX3" fmla="*/ 327804 w 602566"/>
              <a:gd name="connsiteY3" fmla="*/ 26450 h 267989"/>
              <a:gd name="connsiteX4" fmla="*/ 569344 w 602566"/>
              <a:gd name="connsiteY4" fmla="*/ 571 h 267989"/>
              <a:gd name="connsiteX5" fmla="*/ 552091 w 602566"/>
              <a:gd name="connsiteY5" fmla="*/ 17824 h 267989"/>
              <a:gd name="connsiteX0" fmla="*/ 0 w 602566"/>
              <a:gd name="connsiteY0" fmla="*/ 267989 h 267989"/>
              <a:gd name="connsiteX1" fmla="*/ 120769 w 602566"/>
              <a:gd name="connsiteY1" fmla="*/ 259324 h 267989"/>
              <a:gd name="connsiteX2" fmla="*/ 234005 w 602566"/>
              <a:gd name="connsiteY2" fmla="*/ 148653 h 267989"/>
              <a:gd name="connsiteX3" fmla="*/ 327804 w 602566"/>
              <a:gd name="connsiteY3" fmla="*/ 26450 h 267989"/>
              <a:gd name="connsiteX4" fmla="*/ 569344 w 602566"/>
              <a:gd name="connsiteY4" fmla="*/ 571 h 267989"/>
              <a:gd name="connsiteX5" fmla="*/ 552091 w 602566"/>
              <a:gd name="connsiteY5" fmla="*/ 17824 h 267989"/>
              <a:gd name="connsiteX0" fmla="*/ 0 w 602566"/>
              <a:gd name="connsiteY0" fmla="*/ 267989 h 267989"/>
              <a:gd name="connsiteX1" fmla="*/ 120769 w 602566"/>
              <a:gd name="connsiteY1" fmla="*/ 259324 h 267989"/>
              <a:gd name="connsiteX2" fmla="*/ 234005 w 602566"/>
              <a:gd name="connsiteY2" fmla="*/ 148653 h 267989"/>
              <a:gd name="connsiteX3" fmla="*/ 327804 w 602566"/>
              <a:gd name="connsiteY3" fmla="*/ 26450 h 267989"/>
              <a:gd name="connsiteX4" fmla="*/ 569344 w 602566"/>
              <a:gd name="connsiteY4" fmla="*/ 571 h 267989"/>
              <a:gd name="connsiteX5" fmla="*/ 552091 w 602566"/>
              <a:gd name="connsiteY5" fmla="*/ 17824 h 267989"/>
              <a:gd name="connsiteX0" fmla="*/ 0 w 1025260"/>
              <a:gd name="connsiteY0" fmla="*/ 276596 h 276596"/>
              <a:gd name="connsiteX1" fmla="*/ 543463 w 1025260"/>
              <a:gd name="connsiteY1" fmla="*/ 259324 h 276596"/>
              <a:gd name="connsiteX2" fmla="*/ 656699 w 1025260"/>
              <a:gd name="connsiteY2" fmla="*/ 148653 h 276596"/>
              <a:gd name="connsiteX3" fmla="*/ 750498 w 1025260"/>
              <a:gd name="connsiteY3" fmla="*/ 26450 h 276596"/>
              <a:gd name="connsiteX4" fmla="*/ 992038 w 1025260"/>
              <a:gd name="connsiteY4" fmla="*/ 571 h 276596"/>
              <a:gd name="connsiteX5" fmla="*/ 974785 w 1025260"/>
              <a:gd name="connsiteY5" fmla="*/ 17824 h 276596"/>
              <a:gd name="connsiteX0" fmla="*/ 0 w 1025260"/>
              <a:gd name="connsiteY0" fmla="*/ 276596 h 279384"/>
              <a:gd name="connsiteX1" fmla="*/ 319176 w 1025260"/>
              <a:gd name="connsiteY1" fmla="*/ 272234 h 279384"/>
              <a:gd name="connsiteX2" fmla="*/ 656699 w 1025260"/>
              <a:gd name="connsiteY2" fmla="*/ 148653 h 279384"/>
              <a:gd name="connsiteX3" fmla="*/ 750498 w 1025260"/>
              <a:gd name="connsiteY3" fmla="*/ 26450 h 279384"/>
              <a:gd name="connsiteX4" fmla="*/ 992038 w 1025260"/>
              <a:gd name="connsiteY4" fmla="*/ 571 h 279384"/>
              <a:gd name="connsiteX5" fmla="*/ 974785 w 1025260"/>
              <a:gd name="connsiteY5" fmla="*/ 17824 h 279384"/>
              <a:gd name="connsiteX0" fmla="*/ 0 w 1025260"/>
              <a:gd name="connsiteY0" fmla="*/ 276596 h 276596"/>
              <a:gd name="connsiteX1" fmla="*/ 319176 w 1025260"/>
              <a:gd name="connsiteY1" fmla="*/ 272234 h 276596"/>
              <a:gd name="connsiteX2" fmla="*/ 656699 w 1025260"/>
              <a:gd name="connsiteY2" fmla="*/ 148653 h 276596"/>
              <a:gd name="connsiteX3" fmla="*/ 750498 w 1025260"/>
              <a:gd name="connsiteY3" fmla="*/ 26450 h 276596"/>
              <a:gd name="connsiteX4" fmla="*/ 992038 w 1025260"/>
              <a:gd name="connsiteY4" fmla="*/ 571 h 276596"/>
              <a:gd name="connsiteX5" fmla="*/ 974785 w 1025260"/>
              <a:gd name="connsiteY5" fmla="*/ 17824 h 276596"/>
              <a:gd name="connsiteX0" fmla="*/ 0 w 1025260"/>
              <a:gd name="connsiteY0" fmla="*/ 276596 h 276596"/>
              <a:gd name="connsiteX1" fmla="*/ 319176 w 1025260"/>
              <a:gd name="connsiteY1" fmla="*/ 259324 h 276596"/>
              <a:gd name="connsiteX2" fmla="*/ 656699 w 1025260"/>
              <a:gd name="connsiteY2" fmla="*/ 148653 h 276596"/>
              <a:gd name="connsiteX3" fmla="*/ 750498 w 1025260"/>
              <a:gd name="connsiteY3" fmla="*/ 26450 h 276596"/>
              <a:gd name="connsiteX4" fmla="*/ 992038 w 1025260"/>
              <a:gd name="connsiteY4" fmla="*/ 571 h 276596"/>
              <a:gd name="connsiteX5" fmla="*/ 974785 w 1025260"/>
              <a:gd name="connsiteY5" fmla="*/ 17824 h 276596"/>
              <a:gd name="connsiteX0" fmla="*/ 0 w 1025260"/>
              <a:gd name="connsiteY0" fmla="*/ 276596 h 276596"/>
              <a:gd name="connsiteX1" fmla="*/ 319176 w 1025260"/>
              <a:gd name="connsiteY1" fmla="*/ 259324 h 276596"/>
              <a:gd name="connsiteX2" fmla="*/ 656699 w 1025260"/>
              <a:gd name="connsiteY2" fmla="*/ 148653 h 276596"/>
              <a:gd name="connsiteX3" fmla="*/ 750498 w 1025260"/>
              <a:gd name="connsiteY3" fmla="*/ 26450 h 276596"/>
              <a:gd name="connsiteX4" fmla="*/ 992038 w 1025260"/>
              <a:gd name="connsiteY4" fmla="*/ 571 h 276596"/>
              <a:gd name="connsiteX5" fmla="*/ 974785 w 1025260"/>
              <a:gd name="connsiteY5" fmla="*/ 17824 h 276596"/>
              <a:gd name="connsiteX0" fmla="*/ 0 w 878611"/>
              <a:gd name="connsiteY0" fmla="*/ 263686 h 265570"/>
              <a:gd name="connsiteX1" fmla="*/ 172527 w 878611"/>
              <a:gd name="connsiteY1" fmla="*/ 259324 h 265570"/>
              <a:gd name="connsiteX2" fmla="*/ 510050 w 878611"/>
              <a:gd name="connsiteY2" fmla="*/ 148653 h 265570"/>
              <a:gd name="connsiteX3" fmla="*/ 603849 w 878611"/>
              <a:gd name="connsiteY3" fmla="*/ 26450 h 265570"/>
              <a:gd name="connsiteX4" fmla="*/ 845389 w 878611"/>
              <a:gd name="connsiteY4" fmla="*/ 571 h 265570"/>
              <a:gd name="connsiteX5" fmla="*/ 828136 w 878611"/>
              <a:gd name="connsiteY5" fmla="*/ 17824 h 265570"/>
              <a:gd name="connsiteX0" fmla="*/ 0 w 878611"/>
              <a:gd name="connsiteY0" fmla="*/ 263686 h 263686"/>
              <a:gd name="connsiteX1" fmla="*/ 172527 w 878611"/>
              <a:gd name="connsiteY1" fmla="*/ 259324 h 263686"/>
              <a:gd name="connsiteX2" fmla="*/ 510050 w 878611"/>
              <a:gd name="connsiteY2" fmla="*/ 148653 h 263686"/>
              <a:gd name="connsiteX3" fmla="*/ 603849 w 878611"/>
              <a:gd name="connsiteY3" fmla="*/ 26450 h 263686"/>
              <a:gd name="connsiteX4" fmla="*/ 845389 w 878611"/>
              <a:gd name="connsiteY4" fmla="*/ 571 h 263686"/>
              <a:gd name="connsiteX5" fmla="*/ 828136 w 878611"/>
              <a:gd name="connsiteY5" fmla="*/ 17824 h 263686"/>
              <a:gd name="connsiteX0" fmla="*/ 0 w 1051140"/>
              <a:gd name="connsiteY0" fmla="*/ 272293 h 272293"/>
              <a:gd name="connsiteX1" fmla="*/ 345056 w 1051140"/>
              <a:gd name="connsiteY1" fmla="*/ 259324 h 272293"/>
              <a:gd name="connsiteX2" fmla="*/ 682579 w 1051140"/>
              <a:gd name="connsiteY2" fmla="*/ 148653 h 272293"/>
              <a:gd name="connsiteX3" fmla="*/ 776378 w 1051140"/>
              <a:gd name="connsiteY3" fmla="*/ 26450 h 272293"/>
              <a:gd name="connsiteX4" fmla="*/ 1017918 w 1051140"/>
              <a:gd name="connsiteY4" fmla="*/ 571 h 272293"/>
              <a:gd name="connsiteX5" fmla="*/ 1000665 w 1051140"/>
              <a:gd name="connsiteY5" fmla="*/ 17824 h 272293"/>
              <a:gd name="connsiteX0" fmla="*/ 0 w 1051140"/>
              <a:gd name="connsiteY0" fmla="*/ 272293 h 272293"/>
              <a:gd name="connsiteX1" fmla="*/ 345056 w 1051140"/>
              <a:gd name="connsiteY1" fmla="*/ 259324 h 272293"/>
              <a:gd name="connsiteX2" fmla="*/ 682579 w 1051140"/>
              <a:gd name="connsiteY2" fmla="*/ 148653 h 272293"/>
              <a:gd name="connsiteX3" fmla="*/ 776378 w 1051140"/>
              <a:gd name="connsiteY3" fmla="*/ 26450 h 272293"/>
              <a:gd name="connsiteX4" fmla="*/ 1017918 w 1051140"/>
              <a:gd name="connsiteY4" fmla="*/ 571 h 272293"/>
              <a:gd name="connsiteX5" fmla="*/ 1000665 w 1051140"/>
              <a:gd name="connsiteY5" fmla="*/ 17824 h 272293"/>
              <a:gd name="connsiteX0" fmla="*/ 0 w 1051140"/>
              <a:gd name="connsiteY0" fmla="*/ 272293 h 272293"/>
              <a:gd name="connsiteX1" fmla="*/ 345056 w 1051140"/>
              <a:gd name="connsiteY1" fmla="*/ 259324 h 272293"/>
              <a:gd name="connsiteX2" fmla="*/ 682579 w 1051140"/>
              <a:gd name="connsiteY2" fmla="*/ 148653 h 272293"/>
              <a:gd name="connsiteX3" fmla="*/ 776378 w 1051140"/>
              <a:gd name="connsiteY3" fmla="*/ 26450 h 272293"/>
              <a:gd name="connsiteX4" fmla="*/ 1017918 w 1051140"/>
              <a:gd name="connsiteY4" fmla="*/ 571 h 272293"/>
              <a:gd name="connsiteX5" fmla="*/ 1000665 w 1051140"/>
              <a:gd name="connsiteY5" fmla="*/ 17824 h 272293"/>
              <a:gd name="connsiteX0" fmla="*/ 0 w 1051140"/>
              <a:gd name="connsiteY0" fmla="*/ 272293 h 272293"/>
              <a:gd name="connsiteX1" fmla="*/ 345056 w 1051140"/>
              <a:gd name="connsiteY1" fmla="*/ 259324 h 272293"/>
              <a:gd name="connsiteX2" fmla="*/ 682579 w 1051140"/>
              <a:gd name="connsiteY2" fmla="*/ 148653 h 272293"/>
              <a:gd name="connsiteX3" fmla="*/ 776378 w 1051140"/>
              <a:gd name="connsiteY3" fmla="*/ 26450 h 272293"/>
              <a:gd name="connsiteX4" fmla="*/ 1017918 w 1051140"/>
              <a:gd name="connsiteY4" fmla="*/ 571 h 272293"/>
              <a:gd name="connsiteX5" fmla="*/ 1000665 w 1051140"/>
              <a:gd name="connsiteY5" fmla="*/ 17824 h 272293"/>
              <a:gd name="connsiteX0" fmla="*/ 0 w 2081964"/>
              <a:gd name="connsiteY0" fmla="*/ 272194 h 272194"/>
              <a:gd name="connsiteX1" fmla="*/ 345056 w 2081964"/>
              <a:gd name="connsiteY1" fmla="*/ 259225 h 272194"/>
              <a:gd name="connsiteX2" fmla="*/ 682579 w 2081964"/>
              <a:gd name="connsiteY2" fmla="*/ 148554 h 272194"/>
              <a:gd name="connsiteX3" fmla="*/ 776378 w 2081964"/>
              <a:gd name="connsiteY3" fmla="*/ 26351 h 272194"/>
              <a:gd name="connsiteX4" fmla="*/ 1017918 w 2081964"/>
              <a:gd name="connsiteY4" fmla="*/ 472 h 272194"/>
              <a:gd name="connsiteX5" fmla="*/ 2081964 w 2081964"/>
              <a:gd name="connsiteY5" fmla="*/ 22841 h 272194"/>
              <a:gd name="connsiteX0" fmla="*/ 0 w 2081964"/>
              <a:gd name="connsiteY0" fmla="*/ 272194 h 272194"/>
              <a:gd name="connsiteX1" fmla="*/ 345056 w 2081964"/>
              <a:gd name="connsiteY1" fmla="*/ 259225 h 272194"/>
              <a:gd name="connsiteX2" fmla="*/ 682579 w 2081964"/>
              <a:gd name="connsiteY2" fmla="*/ 148554 h 272194"/>
              <a:gd name="connsiteX3" fmla="*/ 946930 w 2081964"/>
              <a:gd name="connsiteY3" fmla="*/ 42979 h 272194"/>
              <a:gd name="connsiteX4" fmla="*/ 1017918 w 2081964"/>
              <a:gd name="connsiteY4" fmla="*/ 472 h 272194"/>
              <a:gd name="connsiteX5" fmla="*/ 2081964 w 2081964"/>
              <a:gd name="connsiteY5" fmla="*/ 22841 h 272194"/>
              <a:gd name="connsiteX0" fmla="*/ 0 w 2081964"/>
              <a:gd name="connsiteY0" fmla="*/ 272194 h 272194"/>
              <a:gd name="connsiteX1" fmla="*/ 345056 w 2081964"/>
              <a:gd name="connsiteY1" fmla="*/ 259225 h 272194"/>
              <a:gd name="connsiteX2" fmla="*/ 682579 w 2081964"/>
              <a:gd name="connsiteY2" fmla="*/ 148554 h 272194"/>
              <a:gd name="connsiteX3" fmla="*/ 946930 w 2081964"/>
              <a:gd name="connsiteY3" fmla="*/ 42979 h 272194"/>
              <a:gd name="connsiteX4" fmla="*/ 1017918 w 2081964"/>
              <a:gd name="connsiteY4" fmla="*/ 472 h 272194"/>
              <a:gd name="connsiteX5" fmla="*/ 2081964 w 2081964"/>
              <a:gd name="connsiteY5" fmla="*/ 22841 h 272194"/>
              <a:gd name="connsiteX0" fmla="*/ 0 w 2081964"/>
              <a:gd name="connsiteY0" fmla="*/ 272194 h 272194"/>
              <a:gd name="connsiteX1" fmla="*/ 345056 w 2081964"/>
              <a:gd name="connsiteY1" fmla="*/ 259225 h 272194"/>
              <a:gd name="connsiteX2" fmla="*/ 682579 w 2081964"/>
              <a:gd name="connsiteY2" fmla="*/ 148554 h 272194"/>
              <a:gd name="connsiteX3" fmla="*/ 946930 w 2081964"/>
              <a:gd name="connsiteY3" fmla="*/ 42979 h 272194"/>
              <a:gd name="connsiteX4" fmla="*/ 1017918 w 2081964"/>
              <a:gd name="connsiteY4" fmla="*/ 472 h 272194"/>
              <a:gd name="connsiteX5" fmla="*/ 2081964 w 2081964"/>
              <a:gd name="connsiteY5" fmla="*/ 22841 h 272194"/>
              <a:gd name="connsiteX0" fmla="*/ 0 w 2081964"/>
              <a:gd name="connsiteY0" fmla="*/ 249353 h 249353"/>
              <a:gd name="connsiteX1" fmla="*/ 345056 w 2081964"/>
              <a:gd name="connsiteY1" fmla="*/ 236384 h 249353"/>
              <a:gd name="connsiteX2" fmla="*/ 682579 w 2081964"/>
              <a:gd name="connsiteY2" fmla="*/ 125713 h 249353"/>
              <a:gd name="connsiteX3" fmla="*/ 946930 w 2081964"/>
              <a:gd name="connsiteY3" fmla="*/ 20138 h 249353"/>
              <a:gd name="connsiteX4" fmla="*/ 2081964 w 2081964"/>
              <a:gd name="connsiteY4" fmla="*/ 0 h 249353"/>
              <a:gd name="connsiteX0" fmla="*/ 0 w 1553253"/>
              <a:gd name="connsiteY0" fmla="*/ 243597 h 243597"/>
              <a:gd name="connsiteX1" fmla="*/ 345056 w 1553253"/>
              <a:gd name="connsiteY1" fmla="*/ 230628 h 243597"/>
              <a:gd name="connsiteX2" fmla="*/ 682579 w 1553253"/>
              <a:gd name="connsiteY2" fmla="*/ 119957 h 243597"/>
              <a:gd name="connsiteX3" fmla="*/ 946930 w 1553253"/>
              <a:gd name="connsiteY3" fmla="*/ 14382 h 243597"/>
              <a:gd name="connsiteX4" fmla="*/ 1553253 w 1553253"/>
              <a:gd name="connsiteY4" fmla="*/ 0 h 243597"/>
              <a:gd name="connsiteX0" fmla="*/ 0 w 1553253"/>
              <a:gd name="connsiteY0" fmla="*/ 243881 h 243881"/>
              <a:gd name="connsiteX1" fmla="*/ 345056 w 1553253"/>
              <a:gd name="connsiteY1" fmla="*/ 230912 h 243881"/>
              <a:gd name="connsiteX2" fmla="*/ 682579 w 1553253"/>
              <a:gd name="connsiteY2" fmla="*/ 120241 h 243881"/>
              <a:gd name="connsiteX3" fmla="*/ 946930 w 1553253"/>
              <a:gd name="connsiteY3" fmla="*/ 14666 h 243881"/>
              <a:gd name="connsiteX4" fmla="*/ 1553253 w 1553253"/>
              <a:gd name="connsiteY4" fmla="*/ 284 h 243881"/>
              <a:gd name="connsiteX0" fmla="*/ 0 w 1553253"/>
              <a:gd name="connsiteY0" fmla="*/ 243597 h 243597"/>
              <a:gd name="connsiteX1" fmla="*/ 345056 w 1553253"/>
              <a:gd name="connsiteY1" fmla="*/ 230628 h 243597"/>
              <a:gd name="connsiteX2" fmla="*/ 682579 w 1553253"/>
              <a:gd name="connsiteY2" fmla="*/ 119957 h 243597"/>
              <a:gd name="connsiteX3" fmla="*/ 946930 w 1553253"/>
              <a:gd name="connsiteY3" fmla="*/ 14382 h 243597"/>
              <a:gd name="connsiteX4" fmla="*/ 1553253 w 1553253"/>
              <a:gd name="connsiteY4" fmla="*/ 0 h 243597"/>
              <a:gd name="connsiteX0" fmla="*/ 0 w 1553253"/>
              <a:gd name="connsiteY0" fmla="*/ 243597 h 243597"/>
              <a:gd name="connsiteX1" fmla="*/ 345056 w 1553253"/>
              <a:gd name="connsiteY1" fmla="*/ 230628 h 243597"/>
              <a:gd name="connsiteX2" fmla="*/ 682579 w 1553253"/>
              <a:gd name="connsiteY2" fmla="*/ 119957 h 243597"/>
              <a:gd name="connsiteX3" fmla="*/ 946930 w 1553253"/>
              <a:gd name="connsiteY3" fmla="*/ 14382 h 243597"/>
              <a:gd name="connsiteX4" fmla="*/ 1553253 w 1553253"/>
              <a:gd name="connsiteY4" fmla="*/ 0 h 243597"/>
              <a:gd name="connsiteX0" fmla="*/ 0 w 1553253"/>
              <a:gd name="connsiteY0" fmla="*/ 235283 h 236938"/>
              <a:gd name="connsiteX1" fmla="*/ 345056 w 1553253"/>
              <a:gd name="connsiteY1" fmla="*/ 230628 h 236938"/>
              <a:gd name="connsiteX2" fmla="*/ 682579 w 1553253"/>
              <a:gd name="connsiteY2" fmla="*/ 119957 h 236938"/>
              <a:gd name="connsiteX3" fmla="*/ 946930 w 1553253"/>
              <a:gd name="connsiteY3" fmla="*/ 14382 h 236938"/>
              <a:gd name="connsiteX4" fmla="*/ 1553253 w 1553253"/>
              <a:gd name="connsiteY4" fmla="*/ 0 h 236938"/>
              <a:gd name="connsiteX0" fmla="*/ 0 w 1768148"/>
              <a:gd name="connsiteY0" fmla="*/ 261505 h 261505"/>
              <a:gd name="connsiteX1" fmla="*/ 559951 w 1768148"/>
              <a:gd name="connsiteY1" fmla="*/ 230628 h 261505"/>
              <a:gd name="connsiteX2" fmla="*/ 897474 w 1768148"/>
              <a:gd name="connsiteY2" fmla="*/ 119957 h 261505"/>
              <a:gd name="connsiteX3" fmla="*/ 1161825 w 1768148"/>
              <a:gd name="connsiteY3" fmla="*/ 14382 h 261505"/>
              <a:gd name="connsiteX4" fmla="*/ 1768148 w 1768148"/>
              <a:gd name="connsiteY4" fmla="*/ 0 h 261505"/>
              <a:gd name="connsiteX0" fmla="*/ 0 w 1768148"/>
              <a:gd name="connsiteY0" fmla="*/ 261505 h 261505"/>
              <a:gd name="connsiteX1" fmla="*/ 559951 w 1768148"/>
              <a:gd name="connsiteY1" fmla="*/ 230628 h 261505"/>
              <a:gd name="connsiteX2" fmla="*/ 897474 w 1768148"/>
              <a:gd name="connsiteY2" fmla="*/ 119957 h 261505"/>
              <a:gd name="connsiteX3" fmla="*/ 1161825 w 1768148"/>
              <a:gd name="connsiteY3" fmla="*/ 14382 h 261505"/>
              <a:gd name="connsiteX4" fmla="*/ 1768148 w 1768148"/>
              <a:gd name="connsiteY4" fmla="*/ 0 h 261505"/>
              <a:gd name="connsiteX0" fmla="*/ 0 w 1768148"/>
              <a:gd name="connsiteY0" fmla="*/ 261505 h 261505"/>
              <a:gd name="connsiteX1" fmla="*/ 559951 w 1768148"/>
              <a:gd name="connsiteY1" fmla="*/ 230628 h 261505"/>
              <a:gd name="connsiteX2" fmla="*/ 897474 w 1768148"/>
              <a:gd name="connsiteY2" fmla="*/ 119957 h 261505"/>
              <a:gd name="connsiteX3" fmla="*/ 1161825 w 1768148"/>
              <a:gd name="connsiteY3" fmla="*/ 14382 h 261505"/>
              <a:gd name="connsiteX4" fmla="*/ 1768148 w 1768148"/>
              <a:gd name="connsiteY4" fmla="*/ 0 h 261505"/>
              <a:gd name="connsiteX0" fmla="*/ 0 w 1768148"/>
              <a:gd name="connsiteY0" fmla="*/ 261505 h 261505"/>
              <a:gd name="connsiteX1" fmla="*/ 580417 w 1768148"/>
              <a:gd name="connsiteY1" fmla="*/ 237663 h 261505"/>
              <a:gd name="connsiteX2" fmla="*/ 897474 w 1768148"/>
              <a:gd name="connsiteY2" fmla="*/ 119957 h 261505"/>
              <a:gd name="connsiteX3" fmla="*/ 1161825 w 1768148"/>
              <a:gd name="connsiteY3" fmla="*/ 14382 h 261505"/>
              <a:gd name="connsiteX4" fmla="*/ 1768148 w 1768148"/>
              <a:gd name="connsiteY4" fmla="*/ 0 h 261505"/>
              <a:gd name="connsiteX0" fmla="*/ 0 w 1768148"/>
              <a:gd name="connsiteY0" fmla="*/ 261505 h 261505"/>
              <a:gd name="connsiteX1" fmla="*/ 580417 w 1768148"/>
              <a:gd name="connsiteY1" fmla="*/ 237663 h 261505"/>
              <a:gd name="connsiteX2" fmla="*/ 897474 w 1768148"/>
              <a:gd name="connsiteY2" fmla="*/ 119957 h 261505"/>
              <a:gd name="connsiteX3" fmla="*/ 1161825 w 1768148"/>
              <a:gd name="connsiteY3" fmla="*/ 14382 h 261505"/>
              <a:gd name="connsiteX4" fmla="*/ 1768148 w 1768148"/>
              <a:gd name="connsiteY4" fmla="*/ 0 h 261505"/>
              <a:gd name="connsiteX0" fmla="*/ 0 w 1768148"/>
              <a:gd name="connsiteY0" fmla="*/ 261505 h 261505"/>
              <a:gd name="connsiteX1" fmla="*/ 573595 w 1768148"/>
              <a:gd name="connsiteY1" fmla="*/ 230628 h 261505"/>
              <a:gd name="connsiteX2" fmla="*/ 897474 w 1768148"/>
              <a:gd name="connsiteY2" fmla="*/ 119957 h 261505"/>
              <a:gd name="connsiteX3" fmla="*/ 1161825 w 1768148"/>
              <a:gd name="connsiteY3" fmla="*/ 14382 h 261505"/>
              <a:gd name="connsiteX4" fmla="*/ 1768148 w 1768148"/>
              <a:gd name="connsiteY4" fmla="*/ 0 h 261505"/>
              <a:gd name="connsiteX0" fmla="*/ 0 w 1553252"/>
              <a:gd name="connsiteY0" fmla="*/ 237841 h 240902"/>
              <a:gd name="connsiteX1" fmla="*/ 358699 w 1553252"/>
              <a:gd name="connsiteY1" fmla="*/ 230628 h 240902"/>
              <a:gd name="connsiteX2" fmla="*/ 682578 w 1553252"/>
              <a:gd name="connsiteY2" fmla="*/ 119957 h 240902"/>
              <a:gd name="connsiteX3" fmla="*/ 946929 w 1553252"/>
              <a:gd name="connsiteY3" fmla="*/ 14382 h 240902"/>
              <a:gd name="connsiteX4" fmla="*/ 1553252 w 1553252"/>
              <a:gd name="connsiteY4" fmla="*/ 0 h 240902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8452 w 1553252"/>
              <a:gd name="connsiteY1" fmla="*/ 22345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8452 w 1553252"/>
              <a:gd name="connsiteY1" fmla="*/ 22345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8452 w 1553252"/>
              <a:gd name="connsiteY1" fmla="*/ 223456 h 237841"/>
              <a:gd name="connsiteX2" fmla="*/ 682578 w 1553252"/>
              <a:gd name="connsiteY2" fmla="*/ 119957 h 237841"/>
              <a:gd name="connsiteX3" fmla="*/ 946929 w 1553252"/>
              <a:gd name="connsiteY3" fmla="*/ 11127 h 237841"/>
              <a:gd name="connsiteX4" fmla="*/ 1553252 w 1553252"/>
              <a:gd name="connsiteY4" fmla="*/ 0 h 237841"/>
              <a:gd name="connsiteX0" fmla="*/ 0 w 1397811"/>
              <a:gd name="connsiteY0" fmla="*/ 238793 h 238793"/>
              <a:gd name="connsiteX1" fmla="*/ 438452 w 1397811"/>
              <a:gd name="connsiteY1" fmla="*/ 224408 h 238793"/>
              <a:gd name="connsiteX2" fmla="*/ 682578 w 1397811"/>
              <a:gd name="connsiteY2" fmla="*/ 120909 h 238793"/>
              <a:gd name="connsiteX3" fmla="*/ 946929 w 1397811"/>
              <a:gd name="connsiteY3" fmla="*/ 12079 h 238793"/>
              <a:gd name="connsiteX4" fmla="*/ 1397811 w 1397811"/>
              <a:gd name="connsiteY4" fmla="*/ 2037 h 238793"/>
              <a:gd name="connsiteX0" fmla="*/ 0 w 1397811"/>
              <a:gd name="connsiteY0" fmla="*/ 239198 h 239198"/>
              <a:gd name="connsiteX1" fmla="*/ 438452 w 1397811"/>
              <a:gd name="connsiteY1" fmla="*/ 224813 h 239198"/>
              <a:gd name="connsiteX2" fmla="*/ 682578 w 1397811"/>
              <a:gd name="connsiteY2" fmla="*/ 121314 h 239198"/>
              <a:gd name="connsiteX3" fmla="*/ 946929 w 1397811"/>
              <a:gd name="connsiteY3" fmla="*/ 12484 h 239198"/>
              <a:gd name="connsiteX4" fmla="*/ 1397811 w 1397811"/>
              <a:gd name="connsiteY4" fmla="*/ 2442 h 239198"/>
              <a:gd name="connsiteX0" fmla="*/ 0 w 1397811"/>
              <a:gd name="connsiteY0" fmla="*/ 236944 h 236944"/>
              <a:gd name="connsiteX1" fmla="*/ 438452 w 1397811"/>
              <a:gd name="connsiteY1" fmla="*/ 222559 h 236944"/>
              <a:gd name="connsiteX2" fmla="*/ 682578 w 1397811"/>
              <a:gd name="connsiteY2" fmla="*/ 119060 h 236944"/>
              <a:gd name="connsiteX3" fmla="*/ 946929 w 1397811"/>
              <a:gd name="connsiteY3" fmla="*/ 10230 h 236944"/>
              <a:gd name="connsiteX4" fmla="*/ 1397811 w 1397811"/>
              <a:gd name="connsiteY4" fmla="*/ 188 h 236944"/>
              <a:gd name="connsiteX0" fmla="*/ 0 w 1397811"/>
              <a:gd name="connsiteY0" fmla="*/ 236760 h 236760"/>
              <a:gd name="connsiteX1" fmla="*/ 438452 w 1397811"/>
              <a:gd name="connsiteY1" fmla="*/ 222375 h 236760"/>
              <a:gd name="connsiteX2" fmla="*/ 682578 w 1397811"/>
              <a:gd name="connsiteY2" fmla="*/ 118876 h 236760"/>
              <a:gd name="connsiteX3" fmla="*/ 946929 w 1397811"/>
              <a:gd name="connsiteY3" fmla="*/ 10046 h 236760"/>
              <a:gd name="connsiteX4" fmla="*/ 1397811 w 1397811"/>
              <a:gd name="connsiteY4" fmla="*/ 4 h 236760"/>
              <a:gd name="connsiteX0" fmla="*/ 0 w 1397811"/>
              <a:gd name="connsiteY0" fmla="*/ 236760 h 236760"/>
              <a:gd name="connsiteX1" fmla="*/ 438452 w 1397811"/>
              <a:gd name="connsiteY1" fmla="*/ 222375 h 236760"/>
              <a:gd name="connsiteX2" fmla="*/ 682578 w 1397811"/>
              <a:gd name="connsiteY2" fmla="*/ 118876 h 236760"/>
              <a:gd name="connsiteX3" fmla="*/ 946929 w 1397811"/>
              <a:gd name="connsiteY3" fmla="*/ 10046 h 236760"/>
              <a:gd name="connsiteX4" fmla="*/ 1397811 w 1397811"/>
              <a:gd name="connsiteY4" fmla="*/ 4 h 236760"/>
              <a:gd name="connsiteX0" fmla="*/ 0 w 1397811"/>
              <a:gd name="connsiteY0" fmla="*/ 236760 h 236760"/>
              <a:gd name="connsiteX1" fmla="*/ 438452 w 1397811"/>
              <a:gd name="connsiteY1" fmla="*/ 222375 h 236760"/>
              <a:gd name="connsiteX2" fmla="*/ 682578 w 1397811"/>
              <a:gd name="connsiteY2" fmla="*/ 118876 h 236760"/>
              <a:gd name="connsiteX3" fmla="*/ 946929 w 1397811"/>
              <a:gd name="connsiteY3" fmla="*/ 10046 h 236760"/>
              <a:gd name="connsiteX4" fmla="*/ 1397811 w 1397811"/>
              <a:gd name="connsiteY4" fmla="*/ 4 h 236760"/>
              <a:gd name="connsiteX0" fmla="*/ 0 w 1397811"/>
              <a:gd name="connsiteY0" fmla="*/ 237037 h 237037"/>
              <a:gd name="connsiteX1" fmla="*/ 438452 w 1397811"/>
              <a:gd name="connsiteY1" fmla="*/ 222652 h 237037"/>
              <a:gd name="connsiteX2" fmla="*/ 682578 w 1397811"/>
              <a:gd name="connsiteY2" fmla="*/ 119153 h 237037"/>
              <a:gd name="connsiteX3" fmla="*/ 946929 w 1397811"/>
              <a:gd name="connsiteY3" fmla="*/ 10323 h 237037"/>
              <a:gd name="connsiteX4" fmla="*/ 1397811 w 1397811"/>
              <a:gd name="connsiteY4" fmla="*/ 281 h 237037"/>
              <a:gd name="connsiteX0" fmla="*/ 0 w 1397811"/>
              <a:gd name="connsiteY0" fmla="*/ 236870 h 236870"/>
              <a:gd name="connsiteX1" fmla="*/ 438452 w 1397811"/>
              <a:gd name="connsiteY1" fmla="*/ 222485 h 236870"/>
              <a:gd name="connsiteX2" fmla="*/ 682578 w 1397811"/>
              <a:gd name="connsiteY2" fmla="*/ 118986 h 236870"/>
              <a:gd name="connsiteX3" fmla="*/ 946929 w 1397811"/>
              <a:gd name="connsiteY3" fmla="*/ 10156 h 236870"/>
              <a:gd name="connsiteX4" fmla="*/ 1397811 w 1397811"/>
              <a:gd name="connsiteY4" fmla="*/ 114 h 236870"/>
              <a:gd name="connsiteX0" fmla="*/ 0 w 1397811"/>
              <a:gd name="connsiteY0" fmla="*/ 236870 h 236870"/>
              <a:gd name="connsiteX1" fmla="*/ 438452 w 1397811"/>
              <a:gd name="connsiteY1" fmla="*/ 222485 h 236870"/>
              <a:gd name="connsiteX2" fmla="*/ 682578 w 1397811"/>
              <a:gd name="connsiteY2" fmla="*/ 118986 h 236870"/>
              <a:gd name="connsiteX3" fmla="*/ 946929 w 1397811"/>
              <a:gd name="connsiteY3" fmla="*/ 10156 h 236870"/>
              <a:gd name="connsiteX4" fmla="*/ 1397811 w 1397811"/>
              <a:gd name="connsiteY4" fmla="*/ 114 h 23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811" h="236870">
                <a:moveTo>
                  <a:pt x="0" y="236870"/>
                </a:moveTo>
                <a:cubicBezTo>
                  <a:pt x="287135" y="234887"/>
                  <a:pt x="367734" y="229090"/>
                  <a:pt x="438452" y="222485"/>
                </a:cubicBezTo>
                <a:cubicBezTo>
                  <a:pt x="509170" y="215880"/>
                  <a:pt x="684870" y="197580"/>
                  <a:pt x="682578" y="118986"/>
                </a:cubicBezTo>
                <a:cubicBezTo>
                  <a:pt x="677689" y="46875"/>
                  <a:pt x="823013" y="21831"/>
                  <a:pt x="946929" y="10156"/>
                </a:cubicBezTo>
                <a:cubicBezTo>
                  <a:pt x="1070845" y="-1519"/>
                  <a:pt x="1170767" y="26"/>
                  <a:pt x="1397811" y="114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4" name="Freeform 43"/>
          <p:cNvSpPr/>
          <p:nvPr/>
        </p:nvSpPr>
        <p:spPr>
          <a:xfrm>
            <a:off x="5298324" y="4489910"/>
            <a:ext cx="500278" cy="540820"/>
          </a:xfrm>
          <a:custGeom>
            <a:avLst/>
            <a:gdLst>
              <a:gd name="connsiteX0" fmla="*/ 0 w 569344"/>
              <a:gd name="connsiteY0" fmla="*/ 267418 h 267418"/>
              <a:gd name="connsiteX1" fmla="*/ 181155 w 569344"/>
              <a:gd name="connsiteY1" fmla="*/ 198407 h 267418"/>
              <a:gd name="connsiteX2" fmla="*/ 301925 w 569344"/>
              <a:gd name="connsiteY2" fmla="*/ 69011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67418 h 267418"/>
              <a:gd name="connsiteX1" fmla="*/ 181155 w 569344"/>
              <a:gd name="connsiteY1" fmla="*/ 198407 h 267418"/>
              <a:gd name="connsiteX2" fmla="*/ 370936 w 569344"/>
              <a:gd name="connsiteY2" fmla="*/ 60385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67418 h 267418"/>
              <a:gd name="connsiteX1" fmla="*/ 181155 w 569344"/>
              <a:gd name="connsiteY1" fmla="*/ 232913 h 267418"/>
              <a:gd name="connsiteX2" fmla="*/ 370936 w 569344"/>
              <a:gd name="connsiteY2" fmla="*/ 60385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72395 h 272395"/>
              <a:gd name="connsiteX1" fmla="*/ 181155 w 569344"/>
              <a:gd name="connsiteY1" fmla="*/ 237890 h 272395"/>
              <a:gd name="connsiteX2" fmla="*/ 370936 w 569344"/>
              <a:gd name="connsiteY2" fmla="*/ 22230 h 272395"/>
              <a:gd name="connsiteX3" fmla="*/ 569344 w 569344"/>
              <a:gd name="connsiteY3" fmla="*/ 4977 h 272395"/>
              <a:gd name="connsiteX4" fmla="*/ 569344 w 569344"/>
              <a:gd name="connsiteY4" fmla="*/ 4977 h 272395"/>
              <a:gd name="connsiteX0" fmla="*/ 0 w 569344"/>
              <a:gd name="connsiteY0" fmla="*/ 267646 h 267646"/>
              <a:gd name="connsiteX1" fmla="*/ 181155 w 569344"/>
              <a:gd name="connsiteY1" fmla="*/ 233141 h 267646"/>
              <a:gd name="connsiteX2" fmla="*/ 327804 w 569344"/>
              <a:gd name="connsiteY2" fmla="*/ 26107 h 267646"/>
              <a:gd name="connsiteX3" fmla="*/ 569344 w 569344"/>
              <a:gd name="connsiteY3" fmla="*/ 228 h 267646"/>
              <a:gd name="connsiteX4" fmla="*/ 569344 w 569344"/>
              <a:gd name="connsiteY4" fmla="*/ 228 h 267646"/>
              <a:gd name="connsiteX0" fmla="*/ 0 w 569344"/>
              <a:gd name="connsiteY0" fmla="*/ 268104 h 268104"/>
              <a:gd name="connsiteX1" fmla="*/ 172528 w 569344"/>
              <a:gd name="connsiteY1" fmla="*/ 242226 h 268104"/>
              <a:gd name="connsiteX2" fmla="*/ 327804 w 569344"/>
              <a:gd name="connsiteY2" fmla="*/ 26565 h 268104"/>
              <a:gd name="connsiteX3" fmla="*/ 569344 w 569344"/>
              <a:gd name="connsiteY3" fmla="*/ 686 h 268104"/>
              <a:gd name="connsiteX4" fmla="*/ 569344 w 569344"/>
              <a:gd name="connsiteY4" fmla="*/ 686 h 268104"/>
              <a:gd name="connsiteX0" fmla="*/ 0 w 569344"/>
              <a:gd name="connsiteY0" fmla="*/ 268104 h 268104"/>
              <a:gd name="connsiteX1" fmla="*/ 172528 w 569344"/>
              <a:gd name="connsiteY1" fmla="*/ 242226 h 268104"/>
              <a:gd name="connsiteX2" fmla="*/ 327804 w 569344"/>
              <a:gd name="connsiteY2" fmla="*/ 26565 h 268104"/>
              <a:gd name="connsiteX3" fmla="*/ 569344 w 569344"/>
              <a:gd name="connsiteY3" fmla="*/ 686 h 268104"/>
              <a:gd name="connsiteX4" fmla="*/ 569344 w 569344"/>
              <a:gd name="connsiteY4" fmla="*/ 686 h 268104"/>
              <a:gd name="connsiteX0" fmla="*/ 0 w 897148"/>
              <a:gd name="connsiteY0" fmla="*/ 269334 h 269334"/>
              <a:gd name="connsiteX1" fmla="*/ 172528 w 897148"/>
              <a:gd name="connsiteY1" fmla="*/ 243456 h 269334"/>
              <a:gd name="connsiteX2" fmla="*/ 327804 w 897148"/>
              <a:gd name="connsiteY2" fmla="*/ 27795 h 269334"/>
              <a:gd name="connsiteX3" fmla="*/ 569344 w 897148"/>
              <a:gd name="connsiteY3" fmla="*/ 1916 h 269334"/>
              <a:gd name="connsiteX4" fmla="*/ 897148 w 897148"/>
              <a:gd name="connsiteY4" fmla="*/ 1916 h 269334"/>
              <a:gd name="connsiteX0" fmla="*/ 0 w 2078966"/>
              <a:gd name="connsiteY0" fmla="*/ 293297 h 293297"/>
              <a:gd name="connsiteX1" fmla="*/ 172528 w 2078966"/>
              <a:gd name="connsiteY1" fmla="*/ 267419 h 293297"/>
              <a:gd name="connsiteX2" fmla="*/ 327804 w 2078966"/>
              <a:gd name="connsiteY2" fmla="*/ 51758 h 293297"/>
              <a:gd name="connsiteX3" fmla="*/ 569344 w 2078966"/>
              <a:gd name="connsiteY3" fmla="*/ 25879 h 293297"/>
              <a:gd name="connsiteX4" fmla="*/ 2078966 w 2078966"/>
              <a:gd name="connsiteY4" fmla="*/ 0 h 293297"/>
              <a:gd name="connsiteX0" fmla="*/ 0 w 2078966"/>
              <a:gd name="connsiteY0" fmla="*/ 293297 h 293297"/>
              <a:gd name="connsiteX1" fmla="*/ 172528 w 2078966"/>
              <a:gd name="connsiteY1" fmla="*/ 267419 h 293297"/>
              <a:gd name="connsiteX2" fmla="*/ 327804 w 2078966"/>
              <a:gd name="connsiteY2" fmla="*/ 51758 h 293297"/>
              <a:gd name="connsiteX3" fmla="*/ 569344 w 2078966"/>
              <a:gd name="connsiteY3" fmla="*/ 25879 h 293297"/>
              <a:gd name="connsiteX4" fmla="*/ 2078966 w 2078966"/>
              <a:gd name="connsiteY4" fmla="*/ 0 h 293297"/>
              <a:gd name="connsiteX0" fmla="*/ 0 w 1949570"/>
              <a:gd name="connsiteY0" fmla="*/ 276045 h 276045"/>
              <a:gd name="connsiteX1" fmla="*/ 172528 w 1949570"/>
              <a:gd name="connsiteY1" fmla="*/ 250167 h 276045"/>
              <a:gd name="connsiteX2" fmla="*/ 327804 w 1949570"/>
              <a:gd name="connsiteY2" fmla="*/ 34506 h 276045"/>
              <a:gd name="connsiteX3" fmla="*/ 569344 w 1949570"/>
              <a:gd name="connsiteY3" fmla="*/ 8627 h 276045"/>
              <a:gd name="connsiteX4" fmla="*/ 1949570 w 1949570"/>
              <a:gd name="connsiteY4" fmla="*/ 0 h 276045"/>
              <a:gd name="connsiteX0" fmla="*/ 0 w 1949570"/>
              <a:gd name="connsiteY0" fmla="*/ 276045 h 276045"/>
              <a:gd name="connsiteX1" fmla="*/ 172528 w 1949570"/>
              <a:gd name="connsiteY1" fmla="*/ 250167 h 276045"/>
              <a:gd name="connsiteX2" fmla="*/ 327804 w 1949570"/>
              <a:gd name="connsiteY2" fmla="*/ 34506 h 276045"/>
              <a:gd name="connsiteX3" fmla="*/ 569344 w 1949570"/>
              <a:gd name="connsiteY3" fmla="*/ 8627 h 276045"/>
              <a:gd name="connsiteX4" fmla="*/ 1949570 w 1949570"/>
              <a:gd name="connsiteY4" fmla="*/ 0 h 276045"/>
              <a:gd name="connsiteX0" fmla="*/ 0 w 1794294"/>
              <a:gd name="connsiteY0" fmla="*/ 269335 h 269335"/>
              <a:gd name="connsiteX1" fmla="*/ 172528 w 1794294"/>
              <a:gd name="connsiteY1" fmla="*/ 243457 h 269335"/>
              <a:gd name="connsiteX2" fmla="*/ 327804 w 1794294"/>
              <a:gd name="connsiteY2" fmla="*/ 27796 h 269335"/>
              <a:gd name="connsiteX3" fmla="*/ 569344 w 1794294"/>
              <a:gd name="connsiteY3" fmla="*/ 1917 h 269335"/>
              <a:gd name="connsiteX4" fmla="*/ 1794294 w 1794294"/>
              <a:gd name="connsiteY4" fmla="*/ 1917 h 269335"/>
              <a:gd name="connsiteX0" fmla="*/ 0 w 1492370"/>
              <a:gd name="connsiteY0" fmla="*/ 269335 h 269335"/>
              <a:gd name="connsiteX1" fmla="*/ 172528 w 1492370"/>
              <a:gd name="connsiteY1" fmla="*/ 243457 h 269335"/>
              <a:gd name="connsiteX2" fmla="*/ 327804 w 1492370"/>
              <a:gd name="connsiteY2" fmla="*/ 27796 h 269335"/>
              <a:gd name="connsiteX3" fmla="*/ 569344 w 1492370"/>
              <a:gd name="connsiteY3" fmla="*/ 1917 h 269335"/>
              <a:gd name="connsiteX4" fmla="*/ 1492370 w 1492370"/>
              <a:gd name="connsiteY4" fmla="*/ 1917 h 269335"/>
              <a:gd name="connsiteX0" fmla="*/ 0 w 1552755"/>
              <a:gd name="connsiteY0" fmla="*/ 276044 h 276044"/>
              <a:gd name="connsiteX1" fmla="*/ 172528 w 1552755"/>
              <a:gd name="connsiteY1" fmla="*/ 250166 h 276044"/>
              <a:gd name="connsiteX2" fmla="*/ 327804 w 1552755"/>
              <a:gd name="connsiteY2" fmla="*/ 34505 h 276044"/>
              <a:gd name="connsiteX3" fmla="*/ 569344 w 1552755"/>
              <a:gd name="connsiteY3" fmla="*/ 8626 h 276044"/>
              <a:gd name="connsiteX4" fmla="*/ 1552755 w 1552755"/>
              <a:gd name="connsiteY4" fmla="*/ 0 h 276044"/>
              <a:gd name="connsiteX0" fmla="*/ 0 w 602566"/>
              <a:gd name="connsiteY0" fmla="*/ 268105 h 268105"/>
              <a:gd name="connsiteX1" fmla="*/ 172528 w 602566"/>
              <a:gd name="connsiteY1" fmla="*/ 242227 h 268105"/>
              <a:gd name="connsiteX2" fmla="*/ 327804 w 602566"/>
              <a:gd name="connsiteY2" fmla="*/ 26566 h 268105"/>
              <a:gd name="connsiteX3" fmla="*/ 569344 w 602566"/>
              <a:gd name="connsiteY3" fmla="*/ 687 h 268105"/>
              <a:gd name="connsiteX4" fmla="*/ 552091 w 602566"/>
              <a:gd name="connsiteY4" fmla="*/ 17940 h 268105"/>
              <a:gd name="connsiteX0" fmla="*/ 0 w 602566"/>
              <a:gd name="connsiteY0" fmla="*/ 267989 h 267989"/>
              <a:gd name="connsiteX1" fmla="*/ 172528 w 602566"/>
              <a:gd name="connsiteY1" fmla="*/ 242111 h 267989"/>
              <a:gd name="connsiteX2" fmla="*/ 234005 w 602566"/>
              <a:gd name="connsiteY2" fmla="*/ 148653 h 267989"/>
              <a:gd name="connsiteX3" fmla="*/ 327804 w 602566"/>
              <a:gd name="connsiteY3" fmla="*/ 26450 h 267989"/>
              <a:gd name="connsiteX4" fmla="*/ 569344 w 602566"/>
              <a:gd name="connsiteY4" fmla="*/ 571 h 267989"/>
              <a:gd name="connsiteX5" fmla="*/ 552091 w 602566"/>
              <a:gd name="connsiteY5" fmla="*/ 17824 h 267989"/>
              <a:gd name="connsiteX0" fmla="*/ 0 w 602566"/>
              <a:gd name="connsiteY0" fmla="*/ 267989 h 267989"/>
              <a:gd name="connsiteX1" fmla="*/ 172528 w 602566"/>
              <a:gd name="connsiteY1" fmla="*/ 242111 h 267989"/>
              <a:gd name="connsiteX2" fmla="*/ 234005 w 602566"/>
              <a:gd name="connsiteY2" fmla="*/ 148653 h 267989"/>
              <a:gd name="connsiteX3" fmla="*/ 327804 w 602566"/>
              <a:gd name="connsiteY3" fmla="*/ 26450 h 267989"/>
              <a:gd name="connsiteX4" fmla="*/ 569344 w 602566"/>
              <a:gd name="connsiteY4" fmla="*/ 571 h 267989"/>
              <a:gd name="connsiteX5" fmla="*/ 552091 w 602566"/>
              <a:gd name="connsiteY5" fmla="*/ 17824 h 267989"/>
              <a:gd name="connsiteX0" fmla="*/ 0 w 602566"/>
              <a:gd name="connsiteY0" fmla="*/ 267989 h 267989"/>
              <a:gd name="connsiteX1" fmla="*/ 172528 w 602566"/>
              <a:gd name="connsiteY1" fmla="*/ 242111 h 267989"/>
              <a:gd name="connsiteX2" fmla="*/ 234005 w 602566"/>
              <a:gd name="connsiteY2" fmla="*/ 148653 h 267989"/>
              <a:gd name="connsiteX3" fmla="*/ 327804 w 602566"/>
              <a:gd name="connsiteY3" fmla="*/ 26450 h 267989"/>
              <a:gd name="connsiteX4" fmla="*/ 569344 w 602566"/>
              <a:gd name="connsiteY4" fmla="*/ 571 h 267989"/>
              <a:gd name="connsiteX5" fmla="*/ 552091 w 602566"/>
              <a:gd name="connsiteY5" fmla="*/ 17824 h 267989"/>
              <a:gd name="connsiteX0" fmla="*/ 0 w 602566"/>
              <a:gd name="connsiteY0" fmla="*/ 267989 h 281596"/>
              <a:gd name="connsiteX1" fmla="*/ 146649 w 602566"/>
              <a:gd name="connsiteY1" fmla="*/ 276537 h 281596"/>
              <a:gd name="connsiteX2" fmla="*/ 234005 w 602566"/>
              <a:gd name="connsiteY2" fmla="*/ 148653 h 281596"/>
              <a:gd name="connsiteX3" fmla="*/ 327804 w 602566"/>
              <a:gd name="connsiteY3" fmla="*/ 26450 h 281596"/>
              <a:gd name="connsiteX4" fmla="*/ 569344 w 602566"/>
              <a:gd name="connsiteY4" fmla="*/ 571 h 281596"/>
              <a:gd name="connsiteX5" fmla="*/ 552091 w 602566"/>
              <a:gd name="connsiteY5" fmla="*/ 17824 h 281596"/>
              <a:gd name="connsiteX0" fmla="*/ 0 w 602566"/>
              <a:gd name="connsiteY0" fmla="*/ 267989 h 267989"/>
              <a:gd name="connsiteX1" fmla="*/ 120769 w 602566"/>
              <a:gd name="connsiteY1" fmla="*/ 259324 h 267989"/>
              <a:gd name="connsiteX2" fmla="*/ 234005 w 602566"/>
              <a:gd name="connsiteY2" fmla="*/ 148653 h 267989"/>
              <a:gd name="connsiteX3" fmla="*/ 327804 w 602566"/>
              <a:gd name="connsiteY3" fmla="*/ 26450 h 267989"/>
              <a:gd name="connsiteX4" fmla="*/ 569344 w 602566"/>
              <a:gd name="connsiteY4" fmla="*/ 571 h 267989"/>
              <a:gd name="connsiteX5" fmla="*/ 552091 w 602566"/>
              <a:gd name="connsiteY5" fmla="*/ 17824 h 267989"/>
              <a:gd name="connsiteX0" fmla="*/ 0 w 602566"/>
              <a:gd name="connsiteY0" fmla="*/ 267989 h 267989"/>
              <a:gd name="connsiteX1" fmla="*/ 120769 w 602566"/>
              <a:gd name="connsiteY1" fmla="*/ 259324 h 267989"/>
              <a:gd name="connsiteX2" fmla="*/ 234005 w 602566"/>
              <a:gd name="connsiteY2" fmla="*/ 148653 h 267989"/>
              <a:gd name="connsiteX3" fmla="*/ 327804 w 602566"/>
              <a:gd name="connsiteY3" fmla="*/ 26450 h 267989"/>
              <a:gd name="connsiteX4" fmla="*/ 569344 w 602566"/>
              <a:gd name="connsiteY4" fmla="*/ 571 h 267989"/>
              <a:gd name="connsiteX5" fmla="*/ 552091 w 602566"/>
              <a:gd name="connsiteY5" fmla="*/ 17824 h 267989"/>
              <a:gd name="connsiteX0" fmla="*/ 0 w 602566"/>
              <a:gd name="connsiteY0" fmla="*/ 267989 h 267989"/>
              <a:gd name="connsiteX1" fmla="*/ 120769 w 602566"/>
              <a:gd name="connsiteY1" fmla="*/ 259324 h 267989"/>
              <a:gd name="connsiteX2" fmla="*/ 234005 w 602566"/>
              <a:gd name="connsiteY2" fmla="*/ 148653 h 267989"/>
              <a:gd name="connsiteX3" fmla="*/ 327804 w 602566"/>
              <a:gd name="connsiteY3" fmla="*/ 26450 h 267989"/>
              <a:gd name="connsiteX4" fmla="*/ 569344 w 602566"/>
              <a:gd name="connsiteY4" fmla="*/ 571 h 267989"/>
              <a:gd name="connsiteX5" fmla="*/ 552091 w 602566"/>
              <a:gd name="connsiteY5" fmla="*/ 17824 h 267989"/>
              <a:gd name="connsiteX0" fmla="*/ 0 w 1025260"/>
              <a:gd name="connsiteY0" fmla="*/ 276596 h 276596"/>
              <a:gd name="connsiteX1" fmla="*/ 543463 w 1025260"/>
              <a:gd name="connsiteY1" fmla="*/ 259324 h 276596"/>
              <a:gd name="connsiteX2" fmla="*/ 656699 w 1025260"/>
              <a:gd name="connsiteY2" fmla="*/ 148653 h 276596"/>
              <a:gd name="connsiteX3" fmla="*/ 750498 w 1025260"/>
              <a:gd name="connsiteY3" fmla="*/ 26450 h 276596"/>
              <a:gd name="connsiteX4" fmla="*/ 992038 w 1025260"/>
              <a:gd name="connsiteY4" fmla="*/ 571 h 276596"/>
              <a:gd name="connsiteX5" fmla="*/ 974785 w 1025260"/>
              <a:gd name="connsiteY5" fmla="*/ 17824 h 276596"/>
              <a:gd name="connsiteX0" fmla="*/ 0 w 1025260"/>
              <a:gd name="connsiteY0" fmla="*/ 276596 h 279384"/>
              <a:gd name="connsiteX1" fmla="*/ 319176 w 1025260"/>
              <a:gd name="connsiteY1" fmla="*/ 272234 h 279384"/>
              <a:gd name="connsiteX2" fmla="*/ 656699 w 1025260"/>
              <a:gd name="connsiteY2" fmla="*/ 148653 h 279384"/>
              <a:gd name="connsiteX3" fmla="*/ 750498 w 1025260"/>
              <a:gd name="connsiteY3" fmla="*/ 26450 h 279384"/>
              <a:gd name="connsiteX4" fmla="*/ 992038 w 1025260"/>
              <a:gd name="connsiteY4" fmla="*/ 571 h 279384"/>
              <a:gd name="connsiteX5" fmla="*/ 974785 w 1025260"/>
              <a:gd name="connsiteY5" fmla="*/ 17824 h 279384"/>
              <a:gd name="connsiteX0" fmla="*/ 0 w 1025260"/>
              <a:gd name="connsiteY0" fmla="*/ 276596 h 276596"/>
              <a:gd name="connsiteX1" fmla="*/ 319176 w 1025260"/>
              <a:gd name="connsiteY1" fmla="*/ 272234 h 276596"/>
              <a:gd name="connsiteX2" fmla="*/ 656699 w 1025260"/>
              <a:gd name="connsiteY2" fmla="*/ 148653 h 276596"/>
              <a:gd name="connsiteX3" fmla="*/ 750498 w 1025260"/>
              <a:gd name="connsiteY3" fmla="*/ 26450 h 276596"/>
              <a:gd name="connsiteX4" fmla="*/ 992038 w 1025260"/>
              <a:gd name="connsiteY4" fmla="*/ 571 h 276596"/>
              <a:gd name="connsiteX5" fmla="*/ 974785 w 1025260"/>
              <a:gd name="connsiteY5" fmla="*/ 17824 h 276596"/>
              <a:gd name="connsiteX0" fmla="*/ 0 w 1025260"/>
              <a:gd name="connsiteY0" fmla="*/ 276596 h 276596"/>
              <a:gd name="connsiteX1" fmla="*/ 319176 w 1025260"/>
              <a:gd name="connsiteY1" fmla="*/ 259324 h 276596"/>
              <a:gd name="connsiteX2" fmla="*/ 656699 w 1025260"/>
              <a:gd name="connsiteY2" fmla="*/ 148653 h 276596"/>
              <a:gd name="connsiteX3" fmla="*/ 750498 w 1025260"/>
              <a:gd name="connsiteY3" fmla="*/ 26450 h 276596"/>
              <a:gd name="connsiteX4" fmla="*/ 992038 w 1025260"/>
              <a:gd name="connsiteY4" fmla="*/ 571 h 276596"/>
              <a:gd name="connsiteX5" fmla="*/ 974785 w 1025260"/>
              <a:gd name="connsiteY5" fmla="*/ 17824 h 276596"/>
              <a:gd name="connsiteX0" fmla="*/ 0 w 1025260"/>
              <a:gd name="connsiteY0" fmla="*/ 276596 h 276596"/>
              <a:gd name="connsiteX1" fmla="*/ 319176 w 1025260"/>
              <a:gd name="connsiteY1" fmla="*/ 259324 h 276596"/>
              <a:gd name="connsiteX2" fmla="*/ 656699 w 1025260"/>
              <a:gd name="connsiteY2" fmla="*/ 148653 h 276596"/>
              <a:gd name="connsiteX3" fmla="*/ 750498 w 1025260"/>
              <a:gd name="connsiteY3" fmla="*/ 26450 h 276596"/>
              <a:gd name="connsiteX4" fmla="*/ 992038 w 1025260"/>
              <a:gd name="connsiteY4" fmla="*/ 571 h 276596"/>
              <a:gd name="connsiteX5" fmla="*/ 974785 w 1025260"/>
              <a:gd name="connsiteY5" fmla="*/ 17824 h 276596"/>
              <a:gd name="connsiteX0" fmla="*/ 0 w 878611"/>
              <a:gd name="connsiteY0" fmla="*/ 263686 h 265570"/>
              <a:gd name="connsiteX1" fmla="*/ 172527 w 878611"/>
              <a:gd name="connsiteY1" fmla="*/ 259324 h 265570"/>
              <a:gd name="connsiteX2" fmla="*/ 510050 w 878611"/>
              <a:gd name="connsiteY2" fmla="*/ 148653 h 265570"/>
              <a:gd name="connsiteX3" fmla="*/ 603849 w 878611"/>
              <a:gd name="connsiteY3" fmla="*/ 26450 h 265570"/>
              <a:gd name="connsiteX4" fmla="*/ 845389 w 878611"/>
              <a:gd name="connsiteY4" fmla="*/ 571 h 265570"/>
              <a:gd name="connsiteX5" fmla="*/ 828136 w 878611"/>
              <a:gd name="connsiteY5" fmla="*/ 17824 h 265570"/>
              <a:gd name="connsiteX0" fmla="*/ 0 w 878611"/>
              <a:gd name="connsiteY0" fmla="*/ 263686 h 263686"/>
              <a:gd name="connsiteX1" fmla="*/ 172527 w 878611"/>
              <a:gd name="connsiteY1" fmla="*/ 259324 h 263686"/>
              <a:gd name="connsiteX2" fmla="*/ 510050 w 878611"/>
              <a:gd name="connsiteY2" fmla="*/ 148653 h 263686"/>
              <a:gd name="connsiteX3" fmla="*/ 603849 w 878611"/>
              <a:gd name="connsiteY3" fmla="*/ 26450 h 263686"/>
              <a:gd name="connsiteX4" fmla="*/ 845389 w 878611"/>
              <a:gd name="connsiteY4" fmla="*/ 571 h 263686"/>
              <a:gd name="connsiteX5" fmla="*/ 828136 w 878611"/>
              <a:gd name="connsiteY5" fmla="*/ 17824 h 263686"/>
              <a:gd name="connsiteX0" fmla="*/ 0 w 1051140"/>
              <a:gd name="connsiteY0" fmla="*/ 272293 h 272293"/>
              <a:gd name="connsiteX1" fmla="*/ 345056 w 1051140"/>
              <a:gd name="connsiteY1" fmla="*/ 259324 h 272293"/>
              <a:gd name="connsiteX2" fmla="*/ 682579 w 1051140"/>
              <a:gd name="connsiteY2" fmla="*/ 148653 h 272293"/>
              <a:gd name="connsiteX3" fmla="*/ 776378 w 1051140"/>
              <a:gd name="connsiteY3" fmla="*/ 26450 h 272293"/>
              <a:gd name="connsiteX4" fmla="*/ 1017918 w 1051140"/>
              <a:gd name="connsiteY4" fmla="*/ 571 h 272293"/>
              <a:gd name="connsiteX5" fmla="*/ 1000665 w 1051140"/>
              <a:gd name="connsiteY5" fmla="*/ 17824 h 272293"/>
              <a:gd name="connsiteX0" fmla="*/ 0 w 1051140"/>
              <a:gd name="connsiteY0" fmla="*/ 272293 h 272293"/>
              <a:gd name="connsiteX1" fmla="*/ 345056 w 1051140"/>
              <a:gd name="connsiteY1" fmla="*/ 259324 h 272293"/>
              <a:gd name="connsiteX2" fmla="*/ 682579 w 1051140"/>
              <a:gd name="connsiteY2" fmla="*/ 148653 h 272293"/>
              <a:gd name="connsiteX3" fmla="*/ 776378 w 1051140"/>
              <a:gd name="connsiteY3" fmla="*/ 26450 h 272293"/>
              <a:gd name="connsiteX4" fmla="*/ 1017918 w 1051140"/>
              <a:gd name="connsiteY4" fmla="*/ 571 h 272293"/>
              <a:gd name="connsiteX5" fmla="*/ 1000665 w 1051140"/>
              <a:gd name="connsiteY5" fmla="*/ 17824 h 272293"/>
              <a:gd name="connsiteX0" fmla="*/ 0 w 1051140"/>
              <a:gd name="connsiteY0" fmla="*/ 272293 h 272293"/>
              <a:gd name="connsiteX1" fmla="*/ 345056 w 1051140"/>
              <a:gd name="connsiteY1" fmla="*/ 259324 h 272293"/>
              <a:gd name="connsiteX2" fmla="*/ 682579 w 1051140"/>
              <a:gd name="connsiteY2" fmla="*/ 148653 h 272293"/>
              <a:gd name="connsiteX3" fmla="*/ 776378 w 1051140"/>
              <a:gd name="connsiteY3" fmla="*/ 26450 h 272293"/>
              <a:gd name="connsiteX4" fmla="*/ 1017918 w 1051140"/>
              <a:gd name="connsiteY4" fmla="*/ 571 h 272293"/>
              <a:gd name="connsiteX5" fmla="*/ 1000665 w 1051140"/>
              <a:gd name="connsiteY5" fmla="*/ 17824 h 272293"/>
              <a:gd name="connsiteX0" fmla="*/ 0 w 1051140"/>
              <a:gd name="connsiteY0" fmla="*/ 272293 h 272293"/>
              <a:gd name="connsiteX1" fmla="*/ 345056 w 1051140"/>
              <a:gd name="connsiteY1" fmla="*/ 259324 h 272293"/>
              <a:gd name="connsiteX2" fmla="*/ 682579 w 1051140"/>
              <a:gd name="connsiteY2" fmla="*/ 148653 h 272293"/>
              <a:gd name="connsiteX3" fmla="*/ 776378 w 1051140"/>
              <a:gd name="connsiteY3" fmla="*/ 26450 h 272293"/>
              <a:gd name="connsiteX4" fmla="*/ 1017918 w 1051140"/>
              <a:gd name="connsiteY4" fmla="*/ 571 h 272293"/>
              <a:gd name="connsiteX5" fmla="*/ 1000665 w 1051140"/>
              <a:gd name="connsiteY5" fmla="*/ 17824 h 272293"/>
              <a:gd name="connsiteX0" fmla="*/ 0 w 2081964"/>
              <a:gd name="connsiteY0" fmla="*/ 272194 h 272194"/>
              <a:gd name="connsiteX1" fmla="*/ 345056 w 2081964"/>
              <a:gd name="connsiteY1" fmla="*/ 259225 h 272194"/>
              <a:gd name="connsiteX2" fmla="*/ 682579 w 2081964"/>
              <a:gd name="connsiteY2" fmla="*/ 148554 h 272194"/>
              <a:gd name="connsiteX3" fmla="*/ 776378 w 2081964"/>
              <a:gd name="connsiteY3" fmla="*/ 26351 h 272194"/>
              <a:gd name="connsiteX4" fmla="*/ 1017918 w 2081964"/>
              <a:gd name="connsiteY4" fmla="*/ 472 h 272194"/>
              <a:gd name="connsiteX5" fmla="*/ 2081964 w 2081964"/>
              <a:gd name="connsiteY5" fmla="*/ 22841 h 272194"/>
              <a:gd name="connsiteX0" fmla="*/ 0 w 2081964"/>
              <a:gd name="connsiteY0" fmla="*/ 272194 h 272194"/>
              <a:gd name="connsiteX1" fmla="*/ 345056 w 2081964"/>
              <a:gd name="connsiteY1" fmla="*/ 259225 h 272194"/>
              <a:gd name="connsiteX2" fmla="*/ 682579 w 2081964"/>
              <a:gd name="connsiteY2" fmla="*/ 148554 h 272194"/>
              <a:gd name="connsiteX3" fmla="*/ 946930 w 2081964"/>
              <a:gd name="connsiteY3" fmla="*/ 42979 h 272194"/>
              <a:gd name="connsiteX4" fmla="*/ 1017918 w 2081964"/>
              <a:gd name="connsiteY4" fmla="*/ 472 h 272194"/>
              <a:gd name="connsiteX5" fmla="*/ 2081964 w 2081964"/>
              <a:gd name="connsiteY5" fmla="*/ 22841 h 272194"/>
              <a:gd name="connsiteX0" fmla="*/ 0 w 2081964"/>
              <a:gd name="connsiteY0" fmla="*/ 272194 h 272194"/>
              <a:gd name="connsiteX1" fmla="*/ 345056 w 2081964"/>
              <a:gd name="connsiteY1" fmla="*/ 259225 h 272194"/>
              <a:gd name="connsiteX2" fmla="*/ 682579 w 2081964"/>
              <a:gd name="connsiteY2" fmla="*/ 148554 h 272194"/>
              <a:gd name="connsiteX3" fmla="*/ 946930 w 2081964"/>
              <a:gd name="connsiteY3" fmla="*/ 42979 h 272194"/>
              <a:gd name="connsiteX4" fmla="*/ 1017918 w 2081964"/>
              <a:gd name="connsiteY4" fmla="*/ 472 h 272194"/>
              <a:gd name="connsiteX5" fmla="*/ 2081964 w 2081964"/>
              <a:gd name="connsiteY5" fmla="*/ 22841 h 272194"/>
              <a:gd name="connsiteX0" fmla="*/ 0 w 2081964"/>
              <a:gd name="connsiteY0" fmla="*/ 272194 h 272194"/>
              <a:gd name="connsiteX1" fmla="*/ 345056 w 2081964"/>
              <a:gd name="connsiteY1" fmla="*/ 259225 h 272194"/>
              <a:gd name="connsiteX2" fmla="*/ 682579 w 2081964"/>
              <a:gd name="connsiteY2" fmla="*/ 148554 h 272194"/>
              <a:gd name="connsiteX3" fmla="*/ 946930 w 2081964"/>
              <a:gd name="connsiteY3" fmla="*/ 42979 h 272194"/>
              <a:gd name="connsiteX4" fmla="*/ 1017918 w 2081964"/>
              <a:gd name="connsiteY4" fmla="*/ 472 h 272194"/>
              <a:gd name="connsiteX5" fmla="*/ 2081964 w 2081964"/>
              <a:gd name="connsiteY5" fmla="*/ 22841 h 272194"/>
              <a:gd name="connsiteX0" fmla="*/ 0 w 2081964"/>
              <a:gd name="connsiteY0" fmla="*/ 249353 h 249353"/>
              <a:gd name="connsiteX1" fmla="*/ 345056 w 2081964"/>
              <a:gd name="connsiteY1" fmla="*/ 236384 h 249353"/>
              <a:gd name="connsiteX2" fmla="*/ 682579 w 2081964"/>
              <a:gd name="connsiteY2" fmla="*/ 125713 h 249353"/>
              <a:gd name="connsiteX3" fmla="*/ 946930 w 2081964"/>
              <a:gd name="connsiteY3" fmla="*/ 20138 h 249353"/>
              <a:gd name="connsiteX4" fmla="*/ 2081964 w 2081964"/>
              <a:gd name="connsiteY4" fmla="*/ 0 h 249353"/>
              <a:gd name="connsiteX0" fmla="*/ 0 w 1553253"/>
              <a:gd name="connsiteY0" fmla="*/ 243597 h 243597"/>
              <a:gd name="connsiteX1" fmla="*/ 345056 w 1553253"/>
              <a:gd name="connsiteY1" fmla="*/ 230628 h 243597"/>
              <a:gd name="connsiteX2" fmla="*/ 682579 w 1553253"/>
              <a:gd name="connsiteY2" fmla="*/ 119957 h 243597"/>
              <a:gd name="connsiteX3" fmla="*/ 946930 w 1553253"/>
              <a:gd name="connsiteY3" fmla="*/ 14382 h 243597"/>
              <a:gd name="connsiteX4" fmla="*/ 1553253 w 1553253"/>
              <a:gd name="connsiteY4" fmla="*/ 0 h 243597"/>
              <a:gd name="connsiteX0" fmla="*/ 0 w 1553253"/>
              <a:gd name="connsiteY0" fmla="*/ 243881 h 243881"/>
              <a:gd name="connsiteX1" fmla="*/ 345056 w 1553253"/>
              <a:gd name="connsiteY1" fmla="*/ 230912 h 243881"/>
              <a:gd name="connsiteX2" fmla="*/ 682579 w 1553253"/>
              <a:gd name="connsiteY2" fmla="*/ 120241 h 243881"/>
              <a:gd name="connsiteX3" fmla="*/ 946930 w 1553253"/>
              <a:gd name="connsiteY3" fmla="*/ 14666 h 243881"/>
              <a:gd name="connsiteX4" fmla="*/ 1553253 w 1553253"/>
              <a:gd name="connsiteY4" fmla="*/ 284 h 243881"/>
              <a:gd name="connsiteX0" fmla="*/ 0 w 1553253"/>
              <a:gd name="connsiteY0" fmla="*/ 243597 h 243597"/>
              <a:gd name="connsiteX1" fmla="*/ 345056 w 1553253"/>
              <a:gd name="connsiteY1" fmla="*/ 230628 h 243597"/>
              <a:gd name="connsiteX2" fmla="*/ 682579 w 1553253"/>
              <a:gd name="connsiteY2" fmla="*/ 119957 h 243597"/>
              <a:gd name="connsiteX3" fmla="*/ 946930 w 1553253"/>
              <a:gd name="connsiteY3" fmla="*/ 14382 h 243597"/>
              <a:gd name="connsiteX4" fmla="*/ 1553253 w 1553253"/>
              <a:gd name="connsiteY4" fmla="*/ 0 h 243597"/>
              <a:gd name="connsiteX0" fmla="*/ 0 w 1553253"/>
              <a:gd name="connsiteY0" fmla="*/ 243597 h 243597"/>
              <a:gd name="connsiteX1" fmla="*/ 345056 w 1553253"/>
              <a:gd name="connsiteY1" fmla="*/ 230628 h 243597"/>
              <a:gd name="connsiteX2" fmla="*/ 682579 w 1553253"/>
              <a:gd name="connsiteY2" fmla="*/ 119957 h 243597"/>
              <a:gd name="connsiteX3" fmla="*/ 946930 w 1553253"/>
              <a:gd name="connsiteY3" fmla="*/ 14382 h 243597"/>
              <a:gd name="connsiteX4" fmla="*/ 1553253 w 1553253"/>
              <a:gd name="connsiteY4" fmla="*/ 0 h 243597"/>
              <a:gd name="connsiteX0" fmla="*/ 0 w 1553253"/>
              <a:gd name="connsiteY0" fmla="*/ 235283 h 236938"/>
              <a:gd name="connsiteX1" fmla="*/ 345056 w 1553253"/>
              <a:gd name="connsiteY1" fmla="*/ 230628 h 236938"/>
              <a:gd name="connsiteX2" fmla="*/ 682579 w 1553253"/>
              <a:gd name="connsiteY2" fmla="*/ 119957 h 236938"/>
              <a:gd name="connsiteX3" fmla="*/ 946930 w 1553253"/>
              <a:gd name="connsiteY3" fmla="*/ 14382 h 236938"/>
              <a:gd name="connsiteX4" fmla="*/ 1553253 w 1553253"/>
              <a:gd name="connsiteY4" fmla="*/ 0 h 236938"/>
              <a:gd name="connsiteX0" fmla="*/ 0 w 1768148"/>
              <a:gd name="connsiteY0" fmla="*/ 261505 h 261505"/>
              <a:gd name="connsiteX1" fmla="*/ 559951 w 1768148"/>
              <a:gd name="connsiteY1" fmla="*/ 230628 h 261505"/>
              <a:gd name="connsiteX2" fmla="*/ 897474 w 1768148"/>
              <a:gd name="connsiteY2" fmla="*/ 119957 h 261505"/>
              <a:gd name="connsiteX3" fmla="*/ 1161825 w 1768148"/>
              <a:gd name="connsiteY3" fmla="*/ 14382 h 261505"/>
              <a:gd name="connsiteX4" fmla="*/ 1768148 w 1768148"/>
              <a:gd name="connsiteY4" fmla="*/ 0 h 261505"/>
              <a:gd name="connsiteX0" fmla="*/ 0 w 1768148"/>
              <a:gd name="connsiteY0" fmla="*/ 261505 h 261505"/>
              <a:gd name="connsiteX1" fmla="*/ 559951 w 1768148"/>
              <a:gd name="connsiteY1" fmla="*/ 230628 h 261505"/>
              <a:gd name="connsiteX2" fmla="*/ 897474 w 1768148"/>
              <a:gd name="connsiteY2" fmla="*/ 119957 h 261505"/>
              <a:gd name="connsiteX3" fmla="*/ 1161825 w 1768148"/>
              <a:gd name="connsiteY3" fmla="*/ 14382 h 261505"/>
              <a:gd name="connsiteX4" fmla="*/ 1768148 w 1768148"/>
              <a:gd name="connsiteY4" fmla="*/ 0 h 261505"/>
              <a:gd name="connsiteX0" fmla="*/ 0 w 1768148"/>
              <a:gd name="connsiteY0" fmla="*/ 261505 h 261505"/>
              <a:gd name="connsiteX1" fmla="*/ 559951 w 1768148"/>
              <a:gd name="connsiteY1" fmla="*/ 230628 h 261505"/>
              <a:gd name="connsiteX2" fmla="*/ 897474 w 1768148"/>
              <a:gd name="connsiteY2" fmla="*/ 119957 h 261505"/>
              <a:gd name="connsiteX3" fmla="*/ 1161825 w 1768148"/>
              <a:gd name="connsiteY3" fmla="*/ 14382 h 261505"/>
              <a:gd name="connsiteX4" fmla="*/ 1768148 w 1768148"/>
              <a:gd name="connsiteY4" fmla="*/ 0 h 261505"/>
              <a:gd name="connsiteX0" fmla="*/ 0 w 1768148"/>
              <a:gd name="connsiteY0" fmla="*/ 261505 h 261505"/>
              <a:gd name="connsiteX1" fmla="*/ 580417 w 1768148"/>
              <a:gd name="connsiteY1" fmla="*/ 237663 h 261505"/>
              <a:gd name="connsiteX2" fmla="*/ 897474 w 1768148"/>
              <a:gd name="connsiteY2" fmla="*/ 119957 h 261505"/>
              <a:gd name="connsiteX3" fmla="*/ 1161825 w 1768148"/>
              <a:gd name="connsiteY3" fmla="*/ 14382 h 261505"/>
              <a:gd name="connsiteX4" fmla="*/ 1768148 w 1768148"/>
              <a:gd name="connsiteY4" fmla="*/ 0 h 261505"/>
              <a:gd name="connsiteX0" fmla="*/ 0 w 1768148"/>
              <a:gd name="connsiteY0" fmla="*/ 261505 h 261505"/>
              <a:gd name="connsiteX1" fmla="*/ 580417 w 1768148"/>
              <a:gd name="connsiteY1" fmla="*/ 237663 h 261505"/>
              <a:gd name="connsiteX2" fmla="*/ 897474 w 1768148"/>
              <a:gd name="connsiteY2" fmla="*/ 119957 h 261505"/>
              <a:gd name="connsiteX3" fmla="*/ 1161825 w 1768148"/>
              <a:gd name="connsiteY3" fmla="*/ 14382 h 261505"/>
              <a:gd name="connsiteX4" fmla="*/ 1768148 w 1768148"/>
              <a:gd name="connsiteY4" fmla="*/ 0 h 261505"/>
              <a:gd name="connsiteX0" fmla="*/ 0 w 1768148"/>
              <a:gd name="connsiteY0" fmla="*/ 261505 h 261505"/>
              <a:gd name="connsiteX1" fmla="*/ 573595 w 1768148"/>
              <a:gd name="connsiteY1" fmla="*/ 230628 h 261505"/>
              <a:gd name="connsiteX2" fmla="*/ 897474 w 1768148"/>
              <a:gd name="connsiteY2" fmla="*/ 119957 h 261505"/>
              <a:gd name="connsiteX3" fmla="*/ 1161825 w 1768148"/>
              <a:gd name="connsiteY3" fmla="*/ 14382 h 261505"/>
              <a:gd name="connsiteX4" fmla="*/ 1768148 w 1768148"/>
              <a:gd name="connsiteY4" fmla="*/ 0 h 261505"/>
              <a:gd name="connsiteX0" fmla="*/ 0 w 1553252"/>
              <a:gd name="connsiteY0" fmla="*/ 237841 h 240902"/>
              <a:gd name="connsiteX1" fmla="*/ 358699 w 1553252"/>
              <a:gd name="connsiteY1" fmla="*/ 230628 h 240902"/>
              <a:gd name="connsiteX2" fmla="*/ 682578 w 1553252"/>
              <a:gd name="connsiteY2" fmla="*/ 119957 h 240902"/>
              <a:gd name="connsiteX3" fmla="*/ 946929 w 1553252"/>
              <a:gd name="connsiteY3" fmla="*/ 14382 h 240902"/>
              <a:gd name="connsiteX4" fmla="*/ 1553252 w 1553252"/>
              <a:gd name="connsiteY4" fmla="*/ 0 h 240902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8452 w 1553252"/>
              <a:gd name="connsiteY1" fmla="*/ 22345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8452 w 1553252"/>
              <a:gd name="connsiteY1" fmla="*/ 22345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8452 w 1553252"/>
              <a:gd name="connsiteY1" fmla="*/ 223456 h 237841"/>
              <a:gd name="connsiteX2" fmla="*/ 682578 w 1553252"/>
              <a:gd name="connsiteY2" fmla="*/ 119957 h 237841"/>
              <a:gd name="connsiteX3" fmla="*/ 946929 w 1553252"/>
              <a:gd name="connsiteY3" fmla="*/ 11127 h 237841"/>
              <a:gd name="connsiteX4" fmla="*/ 1553252 w 1553252"/>
              <a:gd name="connsiteY4" fmla="*/ 0 h 237841"/>
              <a:gd name="connsiteX0" fmla="*/ 0 w 1397811"/>
              <a:gd name="connsiteY0" fmla="*/ 238793 h 238793"/>
              <a:gd name="connsiteX1" fmla="*/ 438452 w 1397811"/>
              <a:gd name="connsiteY1" fmla="*/ 224408 h 238793"/>
              <a:gd name="connsiteX2" fmla="*/ 682578 w 1397811"/>
              <a:gd name="connsiteY2" fmla="*/ 120909 h 238793"/>
              <a:gd name="connsiteX3" fmla="*/ 946929 w 1397811"/>
              <a:gd name="connsiteY3" fmla="*/ 12079 h 238793"/>
              <a:gd name="connsiteX4" fmla="*/ 1397811 w 1397811"/>
              <a:gd name="connsiteY4" fmla="*/ 2037 h 238793"/>
              <a:gd name="connsiteX0" fmla="*/ 0 w 1397811"/>
              <a:gd name="connsiteY0" fmla="*/ 239198 h 239198"/>
              <a:gd name="connsiteX1" fmla="*/ 438452 w 1397811"/>
              <a:gd name="connsiteY1" fmla="*/ 224813 h 239198"/>
              <a:gd name="connsiteX2" fmla="*/ 682578 w 1397811"/>
              <a:gd name="connsiteY2" fmla="*/ 121314 h 239198"/>
              <a:gd name="connsiteX3" fmla="*/ 946929 w 1397811"/>
              <a:gd name="connsiteY3" fmla="*/ 12484 h 239198"/>
              <a:gd name="connsiteX4" fmla="*/ 1397811 w 1397811"/>
              <a:gd name="connsiteY4" fmla="*/ 2442 h 239198"/>
              <a:gd name="connsiteX0" fmla="*/ 0 w 1397811"/>
              <a:gd name="connsiteY0" fmla="*/ 236944 h 236944"/>
              <a:gd name="connsiteX1" fmla="*/ 438452 w 1397811"/>
              <a:gd name="connsiteY1" fmla="*/ 222559 h 236944"/>
              <a:gd name="connsiteX2" fmla="*/ 682578 w 1397811"/>
              <a:gd name="connsiteY2" fmla="*/ 119060 h 236944"/>
              <a:gd name="connsiteX3" fmla="*/ 946929 w 1397811"/>
              <a:gd name="connsiteY3" fmla="*/ 10230 h 236944"/>
              <a:gd name="connsiteX4" fmla="*/ 1397811 w 1397811"/>
              <a:gd name="connsiteY4" fmla="*/ 188 h 236944"/>
              <a:gd name="connsiteX0" fmla="*/ 0 w 1397811"/>
              <a:gd name="connsiteY0" fmla="*/ 236760 h 236760"/>
              <a:gd name="connsiteX1" fmla="*/ 438452 w 1397811"/>
              <a:gd name="connsiteY1" fmla="*/ 222375 h 236760"/>
              <a:gd name="connsiteX2" fmla="*/ 682578 w 1397811"/>
              <a:gd name="connsiteY2" fmla="*/ 118876 h 236760"/>
              <a:gd name="connsiteX3" fmla="*/ 946929 w 1397811"/>
              <a:gd name="connsiteY3" fmla="*/ 10046 h 236760"/>
              <a:gd name="connsiteX4" fmla="*/ 1397811 w 1397811"/>
              <a:gd name="connsiteY4" fmla="*/ 4 h 236760"/>
              <a:gd name="connsiteX0" fmla="*/ 0 w 1397811"/>
              <a:gd name="connsiteY0" fmla="*/ 236760 h 236760"/>
              <a:gd name="connsiteX1" fmla="*/ 438452 w 1397811"/>
              <a:gd name="connsiteY1" fmla="*/ 222375 h 236760"/>
              <a:gd name="connsiteX2" fmla="*/ 682578 w 1397811"/>
              <a:gd name="connsiteY2" fmla="*/ 118876 h 236760"/>
              <a:gd name="connsiteX3" fmla="*/ 946929 w 1397811"/>
              <a:gd name="connsiteY3" fmla="*/ 10046 h 236760"/>
              <a:gd name="connsiteX4" fmla="*/ 1397811 w 1397811"/>
              <a:gd name="connsiteY4" fmla="*/ 4 h 236760"/>
              <a:gd name="connsiteX0" fmla="*/ 0 w 1397811"/>
              <a:gd name="connsiteY0" fmla="*/ 236760 h 236760"/>
              <a:gd name="connsiteX1" fmla="*/ 438452 w 1397811"/>
              <a:gd name="connsiteY1" fmla="*/ 222375 h 236760"/>
              <a:gd name="connsiteX2" fmla="*/ 682578 w 1397811"/>
              <a:gd name="connsiteY2" fmla="*/ 118876 h 236760"/>
              <a:gd name="connsiteX3" fmla="*/ 946929 w 1397811"/>
              <a:gd name="connsiteY3" fmla="*/ 10046 h 236760"/>
              <a:gd name="connsiteX4" fmla="*/ 1397811 w 1397811"/>
              <a:gd name="connsiteY4" fmla="*/ 4 h 236760"/>
              <a:gd name="connsiteX0" fmla="*/ 0 w 1397811"/>
              <a:gd name="connsiteY0" fmla="*/ 237037 h 237037"/>
              <a:gd name="connsiteX1" fmla="*/ 438452 w 1397811"/>
              <a:gd name="connsiteY1" fmla="*/ 222652 h 237037"/>
              <a:gd name="connsiteX2" fmla="*/ 682578 w 1397811"/>
              <a:gd name="connsiteY2" fmla="*/ 119153 h 237037"/>
              <a:gd name="connsiteX3" fmla="*/ 946929 w 1397811"/>
              <a:gd name="connsiteY3" fmla="*/ 10323 h 237037"/>
              <a:gd name="connsiteX4" fmla="*/ 1397811 w 1397811"/>
              <a:gd name="connsiteY4" fmla="*/ 281 h 237037"/>
              <a:gd name="connsiteX0" fmla="*/ 0 w 1397811"/>
              <a:gd name="connsiteY0" fmla="*/ 236870 h 236870"/>
              <a:gd name="connsiteX1" fmla="*/ 438452 w 1397811"/>
              <a:gd name="connsiteY1" fmla="*/ 222485 h 236870"/>
              <a:gd name="connsiteX2" fmla="*/ 682578 w 1397811"/>
              <a:gd name="connsiteY2" fmla="*/ 118986 h 236870"/>
              <a:gd name="connsiteX3" fmla="*/ 946929 w 1397811"/>
              <a:gd name="connsiteY3" fmla="*/ 10156 h 236870"/>
              <a:gd name="connsiteX4" fmla="*/ 1397811 w 1397811"/>
              <a:gd name="connsiteY4" fmla="*/ 114 h 236870"/>
              <a:gd name="connsiteX0" fmla="*/ 0 w 1397811"/>
              <a:gd name="connsiteY0" fmla="*/ 236870 h 236870"/>
              <a:gd name="connsiteX1" fmla="*/ 438452 w 1397811"/>
              <a:gd name="connsiteY1" fmla="*/ 222485 h 236870"/>
              <a:gd name="connsiteX2" fmla="*/ 682578 w 1397811"/>
              <a:gd name="connsiteY2" fmla="*/ 118986 h 236870"/>
              <a:gd name="connsiteX3" fmla="*/ 946929 w 1397811"/>
              <a:gd name="connsiteY3" fmla="*/ 10156 h 236870"/>
              <a:gd name="connsiteX4" fmla="*/ 1397811 w 1397811"/>
              <a:gd name="connsiteY4" fmla="*/ 114 h 23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811" h="236870">
                <a:moveTo>
                  <a:pt x="0" y="236870"/>
                </a:moveTo>
                <a:cubicBezTo>
                  <a:pt x="287135" y="234887"/>
                  <a:pt x="367734" y="229090"/>
                  <a:pt x="438452" y="222485"/>
                </a:cubicBezTo>
                <a:cubicBezTo>
                  <a:pt x="509170" y="215880"/>
                  <a:pt x="684870" y="197580"/>
                  <a:pt x="682578" y="118986"/>
                </a:cubicBezTo>
                <a:cubicBezTo>
                  <a:pt x="677689" y="46875"/>
                  <a:pt x="823013" y="21831"/>
                  <a:pt x="946929" y="10156"/>
                </a:cubicBezTo>
                <a:cubicBezTo>
                  <a:pt x="1070845" y="-1519"/>
                  <a:pt x="1170767" y="26"/>
                  <a:pt x="1397811" y="114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5" name="Freeform 44"/>
          <p:cNvSpPr/>
          <p:nvPr/>
        </p:nvSpPr>
        <p:spPr>
          <a:xfrm>
            <a:off x="6150872" y="5029094"/>
            <a:ext cx="500278" cy="540820"/>
          </a:xfrm>
          <a:custGeom>
            <a:avLst/>
            <a:gdLst>
              <a:gd name="connsiteX0" fmla="*/ 0 w 569344"/>
              <a:gd name="connsiteY0" fmla="*/ 267418 h 267418"/>
              <a:gd name="connsiteX1" fmla="*/ 181155 w 569344"/>
              <a:gd name="connsiteY1" fmla="*/ 198407 h 267418"/>
              <a:gd name="connsiteX2" fmla="*/ 301925 w 569344"/>
              <a:gd name="connsiteY2" fmla="*/ 69011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67418 h 267418"/>
              <a:gd name="connsiteX1" fmla="*/ 181155 w 569344"/>
              <a:gd name="connsiteY1" fmla="*/ 198407 h 267418"/>
              <a:gd name="connsiteX2" fmla="*/ 370936 w 569344"/>
              <a:gd name="connsiteY2" fmla="*/ 60385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67418 h 267418"/>
              <a:gd name="connsiteX1" fmla="*/ 181155 w 569344"/>
              <a:gd name="connsiteY1" fmla="*/ 232913 h 267418"/>
              <a:gd name="connsiteX2" fmla="*/ 370936 w 569344"/>
              <a:gd name="connsiteY2" fmla="*/ 60385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72395 h 272395"/>
              <a:gd name="connsiteX1" fmla="*/ 181155 w 569344"/>
              <a:gd name="connsiteY1" fmla="*/ 237890 h 272395"/>
              <a:gd name="connsiteX2" fmla="*/ 370936 w 569344"/>
              <a:gd name="connsiteY2" fmla="*/ 22230 h 272395"/>
              <a:gd name="connsiteX3" fmla="*/ 569344 w 569344"/>
              <a:gd name="connsiteY3" fmla="*/ 4977 h 272395"/>
              <a:gd name="connsiteX4" fmla="*/ 569344 w 569344"/>
              <a:gd name="connsiteY4" fmla="*/ 4977 h 272395"/>
              <a:gd name="connsiteX0" fmla="*/ 0 w 569344"/>
              <a:gd name="connsiteY0" fmla="*/ 267646 h 267646"/>
              <a:gd name="connsiteX1" fmla="*/ 181155 w 569344"/>
              <a:gd name="connsiteY1" fmla="*/ 233141 h 267646"/>
              <a:gd name="connsiteX2" fmla="*/ 327804 w 569344"/>
              <a:gd name="connsiteY2" fmla="*/ 26107 h 267646"/>
              <a:gd name="connsiteX3" fmla="*/ 569344 w 569344"/>
              <a:gd name="connsiteY3" fmla="*/ 228 h 267646"/>
              <a:gd name="connsiteX4" fmla="*/ 569344 w 569344"/>
              <a:gd name="connsiteY4" fmla="*/ 228 h 267646"/>
              <a:gd name="connsiteX0" fmla="*/ 0 w 569344"/>
              <a:gd name="connsiteY0" fmla="*/ 268104 h 268104"/>
              <a:gd name="connsiteX1" fmla="*/ 172528 w 569344"/>
              <a:gd name="connsiteY1" fmla="*/ 242226 h 268104"/>
              <a:gd name="connsiteX2" fmla="*/ 327804 w 569344"/>
              <a:gd name="connsiteY2" fmla="*/ 26565 h 268104"/>
              <a:gd name="connsiteX3" fmla="*/ 569344 w 569344"/>
              <a:gd name="connsiteY3" fmla="*/ 686 h 268104"/>
              <a:gd name="connsiteX4" fmla="*/ 569344 w 569344"/>
              <a:gd name="connsiteY4" fmla="*/ 686 h 268104"/>
              <a:gd name="connsiteX0" fmla="*/ 0 w 569344"/>
              <a:gd name="connsiteY0" fmla="*/ 268104 h 268104"/>
              <a:gd name="connsiteX1" fmla="*/ 172528 w 569344"/>
              <a:gd name="connsiteY1" fmla="*/ 242226 h 268104"/>
              <a:gd name="connsiteX2" fmla="*/ 327804 w 569344"/>
              <a:gd name="connsiteY2" fmla="*/ 26565 h 268104"/>
              <a:gd name="connsiteX3" fmla="*/ 569344 w 569344"/>
              <a:gd name="connsiteY3" fmla="*/ 686 h 268104"/>
              <a:gd name="connsiteX4" fmla="*/ 569344 w 569344"/>
              <a:gd name="connsiteY4" fmla="*/ 686 h 268104"/>
              <a:gd name="connsiteX0" fmla="*/ 0 w 897148"/>
              <a:gd name="connsiteY0" fmla="*/ 269334 h 269334"/>
              <a:gd name="connsiteX1" fmla="*/ 172528 w 897148"/>
              <a:gd name="connsiteY1" fmla="*/ 243456 h 269334"/>
              <a:gd name="connsiteX2" fmla="*/ 327804 w 897148"/>
              <a:gd name="connsiteY2" fmla="*/ 27795 h 269334"/>
              <a:gd name="connsiteX3" fmla="*/ 569344 w 897148"/>
              <a:gd name="connsiteY3" fmla="*/ 1916 h 269334"/>
              <a:gd name="connsiteX4" fmla="*/ 897148 w 897148"/>
              <a:gd name="connsiteY4" fmla="*/ 1916 h 269334"/>
              <a:gd name="connsiteX0" fmla="*/ 0 w 2078966"/>
              <a:gd name="connsiteY0" fmla="*/ 293297 h 293297"/>
              <a:gd name="connsiteX1" fmla="*/ 172528 w 2078966"/>
              <a:gd name="connsiteY1" fmla="*/ 267419 h 293297"/>
              <a:gd name="connsiteX2" fmla="*/ 327804 w 2078966"/>
              <a:gd name="connsiteY2" fmla="*/ 51758 h 293297"/>
              <a:gd name="connsiteX3" fmla="*/ 569344 w 2078966"/>
              <a:gd name="connsiteY3" fmla="*/ 25879 h 293297"/>
              <a:gd name="connsiteX4" fmla="*/ 2078966 w 2078966"/>
              <a:gd name="connsiteY4" fmla="*/ 0 h 293297"/>
              <a:gd name="connsiteX0" fmla="*/ 0 w 2078966"/>
              <a:gd name="connsiteY0" fmla="*/ 293297 h 293297"/>
              <a:gd name="connsiteX1" fmla="*/ 172528 w 2078966"/>
              <a:gd name="connsiteY1" fmla="*/ 267419 h 293297"/>
              <a:gd name="connsiteX2" fmla="*/ 327804 w 2078966"/>
              <a:gd name="connsiteY2" fmla="*/ 51758 h 293297"/>
              <a:gd name="connsiteX3" fmla="*/ 569344 w 2078966"/>
              <a:gd name="connsiteY3" fmla="*/ 25879 h 293297"/>
              <a:gd name="connsiteX4" fmla="*/ 2078966 w 2078966"/>
              <a:gd name="connsiteY4" fmla="*/ 0 h 293297"/>
              <a:gd name="connsiteX0" fmla="*/ 0 w 1949570"/>
              <a:gd name="connsiteY0" fmla="*/ 276045 h 276045"/>
              <a:gd name="connsiteX1" fmla="*/ 172528 w 1949570"/>
              <a:gd name="connsiteY1" fmla="*/ 250167 h 276045"/>
              <a:gd name="connsiteX2" fmla="*/ 327804 w 1949570"/>
              <a:gd name="connsiteY2" fmla="*/ 34506 h 276045"/>
              <a:gd name="connsiteX3" fmla="*/ 569344 w 1949570"/>
              <a:gd name="connsiteY3" fmla="*/ 8627 h 276045"/>
              <a:gd name="connsiteX4" fmla="*/ 1949570 w 1949570"/>
              <a:gd name="connsiteY4" fmla="*/ 0 h 276045"/>
              <a:gd name="connsiteX0" fmla="*/ 0 w 1949570"/>
              <a:gd name="connsiteY0" fmla="*/ 276045 h 276045"/>
              <a:gd name="connsiteX1" fmla="*/ 172528 w 1949570"/>
              <a:gd name="connsiteY1" fmla="*/ 250167 h 276045"/>
              <a:gd name="connsiteX2" fmla="*/ 327804 w 1949570"/>
              <a:gd name="connsiteY2" fmla="*/ 34506 h 276045"/>
              <a:gd name="connsiteX3" fmla="*/ 569344 w 1949570"/>
              <a:gd name="connsiteY3" fmla="*/ 8627 h 276045"/>
              <a:gd name="connsiteX4" fmla="*/ 1949570 w 1949570"/>
              <a:gd name="connsiteY4" fmla="*/ 0 h 276045"/>
              <a:gd name="connsiteX0" fmla="*/ 0 w 1794294"/>
              <a:gd name="connsiteY0" fmla="*/ 269335 h 269335"/>
              <a:gd name="connsiteX1" fmla="*/ 172528 w 1794294"/>
              <a:gd name="connsiteY1" fmla="*/ 243457 h 269335"/>
              <a:gd name="connsiteX2" fmla="*/ 327804 w 1794294"/>
              <a:gd name="connsiteY2" fmla="*/ 27796 h 269335"/>
              <a:gd name="connsiteX3" fmla="*/ 569344 w 1794294"/>
              <a:gd name="connsiteY3" fmla="*/ 1917 h 269335"/>
              <a:gd name="connsiteX4" fmla="*/ 1794294 w 1794294"/>
              <a:gd name="connsiteY4" fmla="*/ 1917 h 269335"/>
              <a:gd name="connsiteX0" fmla="*/ 0 w 1492370"/>
              <a:gd name="connsiteY0" fmla="*/ 269335 h 269335"/>
              <a:gd name="connsiteX1" fmla="*/ 172528 w 1492370"/>
              <a:gd name="connsiteY1" fmla="*/ 243457 h 269335"/>
              <a:gd name="connsiteX2" fmla="*/ 327804 w 1492370"/>
              <a:gd name="connsiteY2" fmla="*/ 27796 h 269335"/>
              <a:gd name="connsiteX3" fmla="*/ 569344 w 1492370"/>
              <a:gd name="connsiteY3" fmla="*/ 1917 h 269335"/>
              <a:gd name="connsiteX4" fmla="*/ 1492370 w 1492370"/>
              <a:gd name="connsiteY4" fmla="*/ 1917 h 269335"/>
              <a:gd name="connsiteX0" fmla="*/ 0 w 1552755"/>
              <a:gd name="connsiteY0" fmla="*/ 276044 h 276044"/>
              <a:gd name="connsiteX1" fmla="*/ 172528 w 1552755"/>
              <a:gd name="connsiteY1" fmla="*/ 250166 h 276044"/>
              <a:gd name="connsiteX2" fmla="*/ 327804 w 1552755"/>
              <a:gd name="connsiteY2" fmla="*/ 34505 h 276044"/>
              <a:gd name="connsiteX3" fmla="*/ 569344 w 1552755"/>
              <a:gd name="connsiteY3" fmla="*/ 8626 h 276044"/>
              <a:gd name="connsiteX4" fmla="*/ 1552755 w 1552755"/>
              <a:gd name="connsiteY4" fmla="*/ 0 h 276044"/>
              <a:gd name="connsiteX0" fmla="*/ 0 w 602566"/>
              <a:gd name="connsiteY0" fmla="*/ 268105 h 268105"/>
              <a:gd name="connsiteX1" fmla="*/ 172528 w 602566"/>
              <a:gd name="connsiteY1" fmla="*/ 242227 h 268105"/>
              <a:gd name="connsiteX2" fmla="*/ 327804 w 602566"/>
              <a:gd name="connsiteY2" fmla="*/ 26566 h 268105"/>
              <a:gd name="connsiteX3" fmla="*/ 569344 w 602566"/>
              <a:gd name="connsiteY3" fmla="*/ 687 h 268105"/>
              <a:gd name="connsiteX4" fmla="*/ 552091 w 602566"/>
              <a:gd name="connsiteY4" fmla="*/ 17940 h 268105"/>
              <a:gd name="connsiteX0" fmla="*/ 0 w 602566"/>
              <a:gd name="connsiteY0" fmla="*/ 267989 h 267989"/>
              <a:gd name="connsiteX1" fmla="*/ 172528 w 602566"/>
              <a:gd name="connsiteY1" fmla="*/ 242111 h 267989"/>
              <a:gd name="connsiteX2" fmla="*/ 234005 w 602566"/>
              <a:gd name="connsiteY2" fmla="*/ 148653 h 267989"/>
              <a:gd name="connsiteX3" fmla="*/ 327804 w 602566"/>
              <a:gd name="connsiteY3" fmla="*/ 26450 h 267989"/>
              <a:gd name="connsiteX4" fmla="*/ 569344 w 602566"/>
              <a:gd name="connsiteY4" fmla="*/ 571 h 267989"/>
              <a:gd name="connsiteX5" fmla="*/ 552091 w 602566"/>
              <a:gd name="connsiteY5" fmla="*/ 17824 h 267989"/>
              <a:gd name="connsiteX0" fmla="*/ 0 w 602566"/>
              <a:gd name="connsiteY0" fmla="*/ 267989 h 267989"/>
              <a:gd name="connsiteX1" fmla="*/ 172528 w 602566"/>
              <a:gd name="connsiteY1" fmla="*/ 242111 h 267989"/>
              <a:gd name="connsiteX2" fmla="*/ 234005 w 602566"/>
              <a:gd name="connsiteY2" fmla="*/ 148653 h 267989"/>
              <a:gd name="connsiteX3" fmla="*/ 327804 w 602566"/>
              <a:gd name="connsiteY3" fmla="*/ 26450 h 267989"/>
              <a:gd name="connsiteX4" fmla="*/ 569344 w 602566"/>
              <a:gd name="connsiteY4" fmla="*/ 571 h 267989"/>
              <a:gd name="connsiteX5" fmla="*/ 552091 w 602566"/>
              <a:gd name="connsiteY5" fmla="*/ 17824 h 267989"/>
              <a:gd name="connsiteX0" fmla="*/ 0 w 602566"/>
              <a:gd name="connsiteY0" fmla="*/ 267989 h 267989"/>
              <a:gd name="connsiteX1" fmla="*/ 172528 w 602566"/>
              <a:gd name="connsiteY1" fmla="*/ 242111 h 267989"/>
              <a:gd name="connsiteX2" fmla="*/ 234005 w 602566"/>
              <a:gd name="connsiteY2" fmla="*/ 148653 h 267989"/>
              <a:gd name="connsiteX3" fmla="*/ 327804 w 602566"/>
              <a:gd name="connsiteY3" fmla="*/ 26450 h 267989"/>
              <a:gd name="connsiteX4" fmla="*/ 569344 w 602566"/>
              <a:gd name="connsiteY4" fmla="*/ 571 h 267989"/>
              <a:gd name="connsiteX5" fmla="*/ 552091 w 602566"/>
              <a:gd name="connsiteY5" fmla="*/ 17824 h 267989"/>
              <a:gd name="connsiteX0" fmla="*/ 0 w 602566"/>
              <a:gd name="connsiteY0" fmla="*/ 267989 h 281596"/>
              <a:gd name="connsiteX1" fmla="*/ 146649 w 602566"/>
              <a:gd name="connsiteY1" fmla="*/ 276537 h 281596"/>
              <a:gd name="connsiteX2" fmla="*/ 234005 w 602566"/>
              <a:gd name="connsiteY2" fmla="*/ 148653 h 281596"/>
              <a:gd name="connsiteX3" fmla="*/ 327804 w 602566"/>
              <a:gd name="connsiteY3" fmla="*/ 26450 h 281596"/>
              <a:gd name="connsiteX4" fmla="*/ 569344 w 602566"/>
              <a:gd name="connsiteY4" fmla="*/ 571 h 281596"/>
              <a:gd name="connsiteX5" fmla="*/ 552091 w 602566"/>
              <a:gd name="connsiteY5" fmla="*/ 17824 h 281596"/>
              <a:gd name="connsiteX0" fmla="*/ 0 w 602566"/>
              <a:gd name="connsiteY0" fmla="*/ 267989 h 267989"/>
              <a:gd name="connsiteX1" fmla="*/ 120769 w 602566"/>
              <a:gd name="connsiteY1" fmla="*/ 259324 h 267989"/>
              <a:gd name="connsiteX2" fmla="*/ 234005 w 602566"/>
              <a:gd name="connsiteY2" fmla="*/ 148653 h 267989"/>
              <a:gd name="connsiteX3" fmla="*/ 327804 w 602566"/>
              <a:gd name="connsiteY3" fmla="*/ 26450 h 267989"/>
              <a:gd name="connsiteX4" fmla="*/ 569344 w 602566"/>
              <a:gd name="connsiteY4" fmla="*/ 571 h 267989"/>
              <a:gd name="connsiteX5" fmla="*/ 552091 w 602566"/>
              <a:gd name="connsiteY5" fmla="*/ 17824 h 267989"/>
              <a:gd name="connsiteX0" fmla="*/ 0 w 602566"/>
              <a:gd name="connsiteY0" fmla="*/ 267989 h 267989"/>
              <a:gd name="connsiteX1" fmla="*/ 120769 w 602566"/>
              <a:gd name="connsiteY1" fmla="*/ 259324 h 267989"/>
              <a:gd name="connsiteX2" fmla="*/ 234005 w 602566"/>
              <a:gd name="connsiteY2" fmla="*/ 148653 h 267989"/>
              <a:gd name="connsiteX3" fmla="*/ 327804 w 602566"/>
              <a:gd name="connsiteY3" fmla="*/ 26450 h 267989"/>
              <a:gd name="connsiteX4" fmla="*/ 569344 w 602566"/>
              <a:gd name="connsiteY4" fmla="*/ 571 h 267989"/>
              <a:gd name="connsiteX5" fmla="*/ 552091 w 602566"/>
              <a:gd name="connsiteY5" fmla="*/ 17824 h 267989"/>
              <a:gd name="connsiteX0" fmla="*/ 0 w 602566"/>
              <a:gd name="connsiteY0" fmla="*/ 267989 h 267989"/>
              <a:gd name="connsiteX1" fmla="*/ 120769 w 602566"/>
              <a:gd name="connsiteY1" fmla="*/ 259324 h 267989"/>
              <a:gd name="connsiteX2" fmla="*/ 234005 w 602566"/>
              <a:gd name="connsiteY2" fmla="*/ 148653 h 267989"/>
              <a:gd name="connsiteX3" fmla="*/ 327804 w 602566"/>
              <a:gd name="connsiteY3" fmla="*/ 26450 h 267989"/>
              <a:gd name="connsiteX4" fmla="*/ 569344 w 602566"/>
              <a:gd name="connsiteY4" fmla="*/ 571 h 267989"/>
              <a:gd name="connsiteX5" fmla="*/ 552091 w 602566"/>
              <a:gd name="connsiteY5" fmla="*/ 17824 h 267989"/>
              <a:gd name="connsiteX0" fmla="*/ 0 w 1025260"/>
              <a:gd name="connsiteY0" fmla="*/ 276596 h 276596"/>
              <a:gd name="connsiteX1" fmla="*/ 543463 w 1025260"/>
              <a:gd name="connsiteY1" fmla="*/ 259324 h 276596"/>
              <a:gd name="connsiteX2" fmla="*/ 656699 w 1025260"/>
              <a:gd name="connsiteY2" fmla="*/ 148653 h 276596"/>
              <a:gd name="connsiteX3" fmla="*/ 750498 w 1025260"/>
              <a:gd name="connsiteY3" fmla="*/ 26450 h 276596"/>
              <a:gd name="connsiteX4" fmla="*/ 992038 w 1025260"/>
              <a:gd name="connsiteY4" fmla="*/ 571 h 276596"/>
              <a:gd name="connsiteX5" fmla="*/ 974785 w 1025260"/>
              <a:gd name="connsiteY5" fmla="*/ 17824 h 276596"/>
              <a:gd name="connsiteX0" fmla="*/ 0 w 1025260"/>
              <a:gd name="connsiteY0" fmla="*/ 276596 h 279384"/>
              <a:gd name="connsiteX1" fmla="*/ 319176 w 1025260"/>
              <a:gd name="connsiteY1" fmla="*/ 272234 h 279384"/>
              <a:gd name="connsiteX2" fmla="*/ 656699 w 1025260"/>
              <a:gd name="connsiteY2" fmla="*/ 148653 h 279384"/>
              <a:gd name="connsiteX3" fmla="*/ 750498 w 1025260"/>
              <a:gd name="connsiteY3" fmla="*/ 26450 h 279384"/>
              <a:gd name="connsiteX4" fmla="*/ 992038 w 1025260"/>
              <a:gd name="connsiteY4" fmla="*/ 571 h 279384"/>
              <a:gd name="connsiteX5" fmla="*/ 974785 w 1025260"/>
              <a:gd name="connsiteY5" fmla="*/ 17824 h 279384"/>
              <a:gd name="connsiteX0" fmla="*/ 0 w 1025260"/>
              <a:gd name="connsiteY0" fmla="*/ 276596 h 276596"/>
              <a:gd name="connsiteX1" fmla="*/ 319176 w 1025260"/>
              <a:gd name="connsiteY1" fmla="*/ 272234 h 276596"/>
              <a:gd name="connsiteX2" fmla="*/ 656699 w 1025260"/>
              <a:gd name="connsiteY2" fmla="*/ 148653 h 276596"/>
              <a:gd name="connsiteX3" fmla="*/ 750498 w 1025260"/>
              <a:gd name="connsiteY3" fmla="*/ 26450 h 276596"/>
              <a:gd name="connsiteX4" fmla="*/ 992038 w 1025260"/>
              <a:gd name="connsiteY4" fmla="*/ 571 h 276596"/>
              <a:gd name="connsiteX5" fmla="*/ 974785 w 1025260"/>
              <a:gd name="connsiteY5" fmla="*/ 17824 h 276596"/>
              <a:gd name="connsiteX0" fmla="*/ 0 w 1025260"/>
              <a:gd name="connsiteY0" fmla="*/ 276596 h 276596"/>
              <a:gd name="connsiteX1" fmla="*/ 319176 w 1025260"/>
              <a:gd name="connsiteY1" fmla="*/ 259324 h 276596"/>
              <a:gd name="connsiteX2" fmla="*/ 656699 w 1025260"/>
              <a:gd name="connsiteY2" fmla="*/ 148653 h 276596"/>
              <a:gd name="connsiteX3" fmla="*/ 750498 w 1025260"/>
              <a:gd name="connsiteY3" fmla="*/ 26450 h 276596"/>
              <a:gd name="connsiteX4" fmla="*/ 992038 w 1025260"/>
              <a:gd name="connsiteY4" fmla="*/ 571 h 276596"/>
              <a:gd name="connsiteX5" fmla="*/ 974785 w 1025260"/>
              <a:gd name="connsiteY5" fmla="*/ 17824 h 276596"/>
              <a:gd name="connsiteX0" fmla="*/ 0 w 1025260"/>
              <a:gd name="connsiteY0" fmla="*/ 276596 h 276596"/>
              <a:gd name="connsiteX1" fmla="*/ 319176 w 1025260"/>
              <a:gd name="connsiteY1" fmla="*/ 259324 h 276596"/>
              <a:gd name="connsiteX2" fmla="*/ 656699 w 1025260"/>
              <a:gd name="connsiteY2" fmla="*/ 148653 h 276596"/>
              <a:gd name="connsiteX3" fmla="*/ 750498 w 1025260"/>
              <a:gd name="connsiteY3" fmla="*/ 26450 h 276596"/>
              <a:gd name="connsiteX4" fmla="*/ 992038 w 1025260"/>
              <a:gd name="connsiteY4" fmla="*/ 571 h 276596"/>
              <a:gd name="connsiteX5" fmla="*/ 974785 w 1025260"/>
              <a:gd name="connsiteY5" fmla="*/ 17824 h 276596"/>
              <a:gd name="connsiteX0" fmla="*/ 0 w 878611"/>
              <a:gd name="connsiteY0" fmla="*/ 263686 h 265570"/>
              <a:gd name="connsiteX1" fmla="*/ 172527 w 878611"/>
              <a:gd name="connsiteY1" fmla="*/ 259324 h 265570"/>
              <a:gd name="connsiteX2" fmla="*/ 510050 w 878611"/>
              <a:gd name="connsiteY2" fmla="*/ 148653 h 265570"/>
              <a:gd name="connsiteX3" fmla="*/ 603849 w 878611"/>
              <a:gd name="connsiteY3" fmla="*/ 26450 h 265570"/>
              <a:gd name="connsiteX4" fmla="*/ 845389 w 878611"/>
              <a:gd name="connsiteY4" fmla="*/ 571 h 265570"/>
              <a:gd name="connsiteX5" fmla="*/ 828136 w 878611"/>
              <a:gd name="connsiteY5" fmla="*/ 17824 h 265570"/>
              <a:gd name="connsiteX0" fmla="*/ 0 w 878611"/>
              <a:gd name="connsiteY0" fmla="*/ 263686 h 263686"/>
              <a:gd name="connsiteX1" fmla="*/ 172527 w 878611"/>
              <a:gd name="connsiteY1" fmla="*/ 259324 h 263686"/>
              <a:gd name="connsiteX2" fmla="*/ 510050 w 878611"/>
              <a:gd name="connsiteY2" fmla="*/ 148653 h 263686"/>
              <a:gd name="connsiteX3" fmla="*/ 603849 w 878611"/>
              <a:gd name="connsiteY3" fmla="*/ 26450 h 263686"/>
              <a:gd name="connsiteX4" fmla="*/ 845389 w 878611"/>
              <a:gd name="connsiteY4" fmla="*/ 571 h 263686"/>
              <a:gd name="connsiteX5" fmla="*/ 828136 w 878611"/>
              <a:gd name="connsiteY5" fmla="*/ 17824 h 263686"/>
              <a:gd name="connsiteX0" fmla="*/ 0 w 1051140"/>
              <a:gd name="connsiteY0" fmla="*/ 272293 h 272293"/>
              <a:gd name="connsiteX1" fmla="*/ 345056 w 1051140"/>
              <a:gd name="connsiteY1" fmla="*/ 259324 h 272293"/>
              <a:gd name="connsiteX2" fmla="*/ 682579 w 1051140"/>
              <a:gd name="connsiteY2" fmla="*/ 148653 h 272293"/>
              <a:gd name="connsiteX3" fmla="*/ 776378 w 1051140"/>
              <a:gd name="connsiteY3" fmla="*/ 26450 h 272293"/>
              <a:gd name="connsiteX4" fmla="*/ 1017918 w 1051140"/>
              <a:gd name="connsiteY4" fmla="*/ 571 h 272293"/>
              <a:gd name="connsiteX5" fmla="*/ 1000665 w 1051140"/>
              <a:gd name="connsiteY5" fmla="*/ 17824 h 272293"/>
              <a:gd name="connsiteX0" fmla="*/ 0 w 1051140"/>
              <a:gd name="connsiteY0" fmla="*/ 272293 h 272293"/>
              <a:gd name="connsiteX1" fmla="*/ 345056 w 1051140"/>
              <a:gd name="connsiteY1" fmla="*/ 259324 h 272293"/>
              <a:gd name="connsiteX2" fmla="*/ 682579 w 1051140"/>
              <a:gd name="connsiteY2" fmla="*/ 148653 h 272293"/>
              <a:gd name="connsiteX3" fmla="*/ 776378 w 1051140"/>
              <a:gd name="connsiteY3" fmla="*/ 26450 h 272293"/>
              <a:gd name="connsiteX4" fmla="*/ 1017918 w 1051140"/>
              <a:gd name="connsiteY4" fmla="*/ 571 h 272293"/>
              <a:gd name="connsiteX5" fmla="*/ 1000665 w 1051140"/>
              <a:gd name="connsiteY5" fmla="*/ 17824 h 272293"/>
              <a:gd name="connsiteX0" fmla="*/ 0 w 1051140"/>
              <a:gd name="connsiteY0" fmla="*/ 272293 h 272293"/>
              <a:gd name="connsiteX1" fmla="*/ 345056 w 1051140"/>
              <a:gd name="connsiteY1" fmla="*/ 259324 h 272293"/>
              <a:gd name="connsiteX2" fmla="*/ 682579 w 1051140"/>
              <a:gd name="connsiteY2" fmla="*/ 148653 h 272293"/>
              <a:gd name="connsiteX3" fmla="*/ 776378 w 1051140"/>
              <a:gd name="connsiteY3" fmla="*/ 26450 h 272293"/>
              <a:gd name="connsiteX4" fmla="*/ 1017918 w 1051140"/>
              <a:gd name="connsiteY4" fmla="*/ 571 h 272293"/>
              <a:gd name="connsiteX5" fmla="*/ 1000665 w 1051140"/>
              <a:gd name="connsiteY5" fmla="*/ 17824 h 272293"/>
              <a:gd name="connsiteX0" fmla="*/ 0 w 1051140"/>
              <a:gd name="connsiteY0" fmla="*/ 272293 h 272293"/>
              <a:gd name="connsiteX1" fmla="*/ 345056 w 1051140"/>
              <a:gd name="connsiteY1" fmla="*/ 259324 h 272293"/>
              <a:gd name="connsiteX2" fmla="*/ 682579 w 1051140"/>
              <a:gd name="connsiteY2" fmla="*/ 148653 h 272293"/>
              <a:gd name="connsiteX3" fmla="*/ 776378 w 1051140"/>
              <a:gd name="connsiteY3" fmla="*/ 26450 h 272293"/>
              <a:gd name="connsiteX4" fmla="*/ 1017918 w 1051140"/>
              <a:gd name="connsiteY4" fmla="*/ 571 h 272293"/>
              <a:gd name="connsiteX5" fmla="*/ 1000665 w 1051140"/>
              <a:gd name="connsiteY5" fmla="*/ 17824 h 272293"/>
              <a:gd name="connsiteX0" fmla="*/ 0 w 2081964"/>
              <a:gd name="connsiteY0" fmla="*/ 272194 h 272194"/>
              <a:gd name="connsiteX1" fmla="*/ 345056 w 2081964"/>
              <a:gd name="connsiteY1" fmla="*/ 259225 h 272194"/>
              <a:gd name="connsiteX2" fmla="*/ 682579 w 2081964"/>
              <a:gd name="connsiteY2" fmla="*/ 148554 h 272194"/>
              <a:gd name="connsiteX3" fmla="*/ 776378 w 2081964"/>
              <a:gd name="connsiteY3" fmla="*/ 26351 h 272194"/>
              <a:gd name="connsiteX4" fmla="*/ 1017918 w 2081964"/>
              <a:gd name="connsiteY4" fmla="*/ 472 h 272194"/>
              <a:gd name="connsiteX5" fmla="*/ 2081964 w 2081964"/>
              <a:gd name="connsiteY5" fmla="*/ 22841 h 272194"/>
              <a:gd name="connsiteX0" fmla="*/ 0 w 2081964"/>
              <a:gd name="connsiteY0" fmla="*/ 272194 h 272194"/>
              <a:gd name="connsiteX1" fmla="*/ 345056 w 2081964"/>
              <a:gd name="connsiteY1" fmla="*/ 259225 h 272194"/>
              <a:gd name="connsiteX2" fmla="*/ 682579 w 2081964"/>
              <a:gd name="connsiteY2" fmla="*/ 148554 h 272194"/>
              <a:gd name="connsiteX3" fmla="*/ 946930 w 2081964"/>
              <a:gd name="connsiteY3" fmla="*/ 42979 h 272194"/>
              <a:gd name="connsiteX4" fmla="*/ 1017918 w 2081964"/>
              <a:gd name="connsiteY4" fmla="*/ 472 h 272194"/>
              <a:gd name="connsiteX5" fmla="*/ 2081964 w 2081964"/>
              <a:gd name="connsiteY5" fmla="*/ 22841 h 272194"/>
              <a:gd name="connsiteX0" fmla="*/ 0 w 2081964"/>
              <a:gd name="connsiteY0" fmla="*/ 272194 h 272194"/>
              <a:gd name="connsiteX1" fmla="*/ 345056 w 2081964"/>
              <a:gd name="connsiteY1" fmla="*/ 259225 h 272194"/>
              <a:gd name="connsiteX2" fmla="*/ 682579 w 2081964"/>
              <a:gd name="connsiteY2" fmla="*/ 148554 h 272194"/>
              <a:gd name="connsiteX3" fmla="*/ 946930 w 2081964"/>
              <a:gd name="connsiteY3" fmla="*/ 42979 h 272194"/>
              <a:gd name="connsiteX4" fmla="*/ 1017918 w 2081964"/>
              <a:gd name="connsiteY4" fmla="*/ 472 h 272194"/>
              <a:gd name="connsiteX5" fmla="*/ 2081964 w 2081964"/>
              <a:gd name="connsiteY5" fmla="*/ 22841 h 272194"/>
              <a:gd name="connsiteX0" fmla="*/ 0 w 2081964"/>
              <a:gd name="connsiteY0" fmla="*/ 272194 h 272194"/>
              <a:gd name="connsiteX1" fmla="*/ 345056 w 2081964"/>
              <a:gd name="connsiteY1" fmla="*/ 259225 h 272194"/>
              <a:gd name="connsiteX2" fmla="*/ 682579 w 2081964"/>
              <a:gd name="connsiteY2" fmla="*/ 148554 h 272194"/>
              <a:gd name="connsiteX3" fmla="*/ 946930 w 2081964"/>
              <a:gd name="connsiteY3" fmla="*/ 42979 h 272194"/>
              <a:gd name="connsiteX4" fmla="*/ 1017918 w 2081964"/>
              <a:gd name="connsiteY4" fmla="*/ 472 h 272194"/>
              <a:gd name="connsiteX5" fmla="*/ 2081964 w 2081964"/>
              <a:gd name="connsiteY5" fmla="*/ 22841 h 272194"/>
              <a:gd name="connsiteX0" fmla="*/ 0 w 2081964"/>
              <a:gd name="connsiteY0" fmla="*/ 249353 h 249353"/>
              <a:gd name="connsiteX1" fmla="*/ 345056 w 2081964"/>
              <a:gd name="connsiteY1" fmla="*/ 236384 h 249353"/>
              <a:gd name="connsiteX2" fmla="*/ 682579 w 2081964"/>
              <a:gd name="connsiteY2" fmla="*/ 125713 h 249353"/>
              <a:gd name="connsiteX3" fmla="*/ 946930 w 2081964"/>
              <a:gd name="connsiteY3" fmla="*/ 20138 h 249353"/>
              <a:gd name="connsiteX4" fmla="*/ 2081964 w 2081964"/>
              <a:gd name="connsiteY4" fmla="*/ 0 h 249353"/>
              <a:gd name="connsiteX0" fmla="*/ 0 w 1553253"/>
              <a:gd name="connsiteY0" fmla="*/ 243597 h 243597"/>
              <a:gd name="connsiteX1" fmla="*/ 345056 w 1553253"/>
              <a:gd name="connsiteY1" fmla="*/ 230628 h 243597"/>
              <a:gd name="connsiteX2" fmla="*/ 682579 w 1553253"/>
              <a:gd name="connsiteY2" fmla="*/ 119957 h 243597"/>
              <a:gd name="connsiteX3" fmla="*/ 946930 w 1553253"/>
              <a:gd name="connsiteY3" fmla="*/ 14382 h 243597"/>
              <a:gd name="connsiteX4" fmla="*/ 1553253 w 1553253"/>
              <a:gd name="connsiteY4" fmla="*/ 0 h 243597"/>
              <a:gd name="connsiteX0" fmla="*/ 0 w 1553253"/>
              <a:gd name="connsiteY0" fmla="*/ 243881 h 243881"/>
              <a:gd name="connsiteX1" fmla="*/ 345056 w 1553253"/>
              <a:gd name="connsiteY1" fmla="*/ 230912 h 243881"/>
              <a:gd name="connsiteX2" fmla="*/ 682579 w 1553253"/>
              <a:gd name="connsiteY2" fmla="*/ 120241 h 243881"/>
              <a:gd name="connsiteX3" fmla="*/ 946930 w 1553253"/>
              <a:gd name="connsiteY3" fmla="*/ 14666 h 243881"/>
              <a:gd name="connsiteX4" fmla="*/ 1553253 w 1553253"/>
              <a:gd name="connsiteY4" fmla="*/ 284 h 243881"/>
              <a:gd name="connsiteX0" fmla="*/ 0 w 1553253"/>
              <a:gd name="connsiteY0" fmla="*/ 243597 h 243597"/>
              <a:gd name="connsiteX1" fmla="*/ 345056 w 1553253"/>
              <a:gd name="connsiteY1" fmla="*/ 230628 h 243597"/>
              <a:gd name="connsiteX2" fmla="*/ 682579 w 1553253"/>
              <a:gd name="connsiteY2" fmla="*/ 119957 h 243597"/>
              <a:gd name="connsiteX3" fmla="*/ 946930 w 1553253"/>
              <a:gd name="connsiteY3" fmla="*/ 14382 h 243597"/>
              <a:gd name="connsiteX4" fmla="*/ 1553253 w 1553253"/>
              <a:gd name="connsiteY4" fmla="*/ 0 h 243597"/>
              <a:gd name="connsiteX0" fmla="*/ 0 w 1553253"/>
              <a:gd name="connsiteY0" fmla="*/ 243597 h 243597"/>
              <a:gd name="connsiteX1" fmla="*/ 345056 w 1553253"/>
              <a:gd name="connsiteY1" fmla="*/ 230628 h 243597"/>
              <a:gd name="connsiteX2" fmla="*/ 682579 w 1553253"/>
              <a:gd name="connsiteY2" fmla="*/ 119957 h 243597"/>
              <a:gd name="connsiteX3" fmla="*/ 946930 w 1553253"/>
              <a:gd name="connsiteY3" fmla="*/ 14382 h 243597"/>
              <a:gd name="connsiteX4" fmla="*/ 1553253 w 1553253"/>
              <a:gd name="connsiteY4" fmla="*/ 0 h 243597"/>
              <a:gd name="connsiteX0" fmla="*/ 0 w 1553253"/>
              <a:gd name="connsiteY0" fmla="*/ 235283 h 236938"/>
              <a:gd name="connsiteX1" fmla="*/ 345056 w 1553253"/>
              <a:gd name="connsiteY1" fmla="*/ 230628 h 236938"/>
              <a:gd name="connsiteX2" fmla="*/ 682579 w 1553253"/>
              <a:gd name="connsiteY2" fmla="*/ 119957 h 236938"/>
              <a:gd name="connsiteX3" fmla="*/ 946930 w 1553253"/>
              <a:gd name="connsiteY3" fmla="*/ 14382 h 236938"/>
              <a:gd name="connsiteX4" fmla="*/ 1553253 w 1553253"/>
              <a:gd name="connsiteY4" fmla="*/ 0 h 236938"/>
              <a:gd name="connsiteX0" fmla="*/ 0 w 1768148"/>
              <a:gd name="connsiteY0" fmla="*/ 261505 h 261505"/>
              <a:gd name="connsiteX1" fmla="*/ 559951 w 1768148"/>
              <a:gd name="connsiteY1" fmla="*/ 230628 h 261505"/>
              <a:gd name="connsiteX2" fmla="*/ 897474 w 1768148"/>
              <a:gd name="connsiteY2" fmla="*/ 119957 h 261505"/>
              <a:gd name="connsiteX3" fmla="*/ 1161825 w 1768148"/>
              <a:gd name="connsiteY3" fmla="*/ 14382 h 261505"/>
              <a:gd name="connsiteX4" fmla="*/ 1768148 w 1768148"/>
              <a:gd name="connsiteY4" fmla="*/ 0 h 261505"/>
              <a:gd name="connsiteX0" fmla="*/ 0 w 1768148"/>
              <a:gd name="connsiteY0" fmla="*/ 261505 h 261505"/>
              <a:gd name="connsiteX1" fmla="*/ 559951 w 1768148"/>
              <a:gd name="connsiteY1" fmla="*/ 230628 h 261505"/>
              <a:gd name="connsiteX2" fmla="*/ 897474 w 1768148"/>
              <a:gd name="connsiteY2" fmla="*/ 119957 h 261505"/>
              <a:gd name="connsiteX3" fmla="*/ 1161825 w 1768148"/>
              <a:gd name="connsiteY3" fmla="*/ 14382 h 261505"/>
              <a:gd name="connsiteX4" fmla="*/ 1768148 w 1768148"/>
              <a:gd name="connsiteY4" fmla="*/ 0 h 261505"/>
              <a:gd name="connsiteX0" fmla="*/ 0 w 1768148"/>
              <a:gd name="connsiteY0" fmla="*/ 261505 h 261505"/>
              <a:gd name="connsiteX1" fmla="*/ 559951 w 1768148"/>
              <a:gd name="connsiteY1" fmla="*/ 230628 h 261505"/>
              <a:gd name="connsiteX2" fmla="*/ 897474 w 1768148"/>
              <a:gd name="connsiteY2" fmla="*/ 119957 h 261505"/>
              <a:gd name="connsiteX3" fmla="*/ 1161825 w 1768148"/>
              <a:gd name="connsiteY3" fmla="*/ 14382 h 261505"/>
              <a:gd name="connsiteX4" fmla="*/ 1768148 w 1768148"/>
              <a:gd name="connsiteY4" fmla="*/ 0 h 261505"/>
              <a:gd name="connsiteX0" fmla="*/ 0 w 1768148"/>
              <a:gd name="connsiteY0" fmla="*/ 261505 h 261505"/>
              <a:gd name="connsiteX1" fmla="*/ 580417 w 1768148"/>
              <a:gd name="connsiteY1" fmla="*/ 237663 h 261505"/>
              <a:gd name="connsiteX2" fmla="*/ 897474 w 1768148"/>
              <a:gd name="connsiteY2" fmla="*/ 119957 h 261505"/>
              <a:gd name="connsiteX3" fmla="*/ 1161825 w 1768148"/>
              <a:gd name="connsiteY3" fmla="*/ 14382 h 261505"/>
              <a:gd name="connsiteX4" fmla="*/ 1768148 w 1768148"/>
              <a:gd name="connsiteY4" fmla="*/ 0 h 261505"/>
              <a:gd name="connsiteX0" fmla="*/ 0 w 1768148"/>
              <a:gd name="connsiteY0" fmla="*/ 261505 h 261505"/>
              <a:gd name="connsiteX1" fmla="*/ 580417 w 1768148"/>
              <a:gd name="connsiteY1" fmla="*/ 237663 h 261505"/>
              <a:gd name="connsiteX2" fmla="*/ 897474 w 1768148"/>
              <a:gd name="connsiteY2" fmla="*/ 119957 h 261505"/>
              <a:gd name="connsiteX3" fmla="*/ 1161825 w 1768148"/>
              <a:gd name="connsiteY3" fmla="*/ 14382 h 261505"/>
              <a:gd name="connsiteX4" fmla="*/ 1768148 w 1768148"/>
              <a:gd name="connsiteY4" fmla="*/ 0 h 261505"/>
              <a:gd name="connsiteX0" fmla="*/ 0 w 1768148"/>
              <a:gd name="connsiteY0" fmla="*/ 261505 h 261505"/>
              <a:gd name="connsiteX1" fmla="*/ 573595 w 1768148"/>
              <a:gd name="connsiteY1" fmla="*/ 230628 h 261505"/>
              <a:gd name="connsiteX2" fmla="*/ 897474 w 1768148"/>
              <a:gd name="connsiteY2" fmla="*/ 119957 h 261505"/>
              <a:gd name="connsiteX3" fmla="*/ 1161825 w 1768148"/>
              <a:gd name="connsiteY3" fmla="*/ 14382 h 261505"/>
              <a:gd name="connsiteX4" fmla="*/ 1768148 w 1768148"/>
              <a:gd name="connsiteY4" fmla="*/ 0 h 261505"/>
              <a:gd name="connsiteX0" fmla="*/ 0 w 1553252"/>
              <a:gd name="connsiteY0" fmla="*/ 237841 h 240902"/>
              <a:gd name="connsiteX1" fmla="*/ 358699 w 1553252"/>
              <a:gd name="connsiteY1" fmla="*/ 230628 h 240902"/>
              <a:gd name="connsiteX2" fmla="*/ 682578 w 1553252"/>
              <a:gd name="connsiteY2" fmla="*/ 119957 h 240902"/>
              <a:gd name="connsiteX3" fmla="*/ 946929 w 1553252"/>
              <a:gd name="connsiteY3" fmla="*/ 14382 h 240902"/>
              <a:gd name="connsiteX4" fmla="*/ 1553252 w 1553252"/>
              <a:gd name="connsiteY4" fmla="*/ 0 h 240902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8452 w 1553252"/>
              <a:gd name="connsiteY1" fmla="*/ 22345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8452 w 1553252"/>
              <a:gd name="connsiteY1" fmla="*/ 22345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8452 w 1553252"/>
              <a:gd name="connsiteY1" fmla="*/ 223456 h 237841"/>
              <a:gd name="connsiteX2" fmla="*/ 682578 w 1553252"/>
              <a:gd name="connsiteY2" fmla="*/ 119957 h 237841"/>
              <a:gd name="connsiteX3" fmla="*/ 946929 w 1553252"/>
              <a:gd name="connsiteY3" fmla="*/ 11127 h 237841"/>
              <a:gd name="connsiteX4" fmla="*/ 1553252 w 1553252"/>
              <a:gd name="connsiteY4" fmla="*/ 0 h 237841"/>
              <a:gd name="connsiteX0" fmla="*/ 0 w 1397811"/>
              <a:gd name="connsiteY0" fmla="*/ 238793 h 238793"/>
              <a:gd name="connsiteX1" fmla="*/ 438452 w 1397811"/>
              <a:gd name="connsiteY1" fmla="*/ 224408 h 238793"/>
              <a:gd name="connsiteX2" fmla="*/ 682578 w 1397811"/>
              <a:gd name="connsiteY2" fmla="*/ 120909 h 238793"/>
              <a:gd name="connsiteX3" fmla="*/ 946929 w 1397811"/>
              <a:gd name="connsiteY3" fmla="*/ 12079 h 238793"/>
              <a:gd name="connsiteX4" fmla="*/ 1397811 w 1397811"/>
              <a:gd name="connsiteY4" fmla="*/ 2037 h 238793"/>
              <a:gd name="connsiteX0" fmla="*/ 0 w 1397811"/>
              <a:gd name="connsiteY0" fmla="*/ 239198 h 239198"/>
              <a:gd name="connsiteX1" fmla="*/ 438452 w 1397811"/>
              <a:gd name="connsiteY1" fmla="*/ 224813 h 239198"/>
              <a:gd name="connsiteX2" fmla="*/ 682578 w 1397811"/>
              <a:gd name="connsiteY2" fmla="*/ 121314 h 239198"/>
              <a:gd name="connsiteX3" fmla="*/ 946929 w 1397811"/>
              <a:gd name="connsiteY3" fmla="*/ 12484 h 239198"/>
              <a:gd name="connsiteX4" fmla="*/ 1397811 w 1397811"/>
              <a:gd name="connsiteY4" fmla="*/ 2442 h 239198"/>
              <a:gd name="connsiteX0" fmla="*/ 0 w 1397811"/>
              <a:gd name="connsiteY0" fmla="*/ 236944 h 236944"/>
              <a:gd name="connsiteX1" fmla="*/ 438452 w 1397811"/>
              <a:gd name="connsiteY1" fmla="*/ 222559 h 236944"/>
              <a:gd name="connsiteX2" fmla="*/ 682578 w 1397811"/>
              <a:gd name="connsiteY2" fmla="*/ 119060 h 236944"/>
              <a:gd name="connsiteX3" fmla="*/ 946929 w 1397811"/>
              <a:gd name="connsiteY3" fmla="*/ 10230 h 236944"/>
              <a:gd name="connsiteX4" fmla="*/ 1397811 w 1397811"/>
              <a:gd name="connsiteY4" fmla="*/ 188 h 236944"/>
              <a:gd name="connsiteX0" fmla="*/ 0 w 1397811"/>
              <a:gd name="connsiteY0" fmla="*/ 236760 h 236760"/>
              <a:gd name="connsiteX1" fmla="*/ 438452 w 1397811"/>
              <a:gd name="connsiteY1" fmla="*/ 222375 h 236760"/>
              <a:gd name="connsiteX2" fmla="*/ 682578 w 1397811"/>
              <a:gd name="connsiteY2" fmla="*/ 118876 h 236760"/>
              <a:gd name="connsiteX3" fmla="*/ 946929 w 1397811"/>
              <a:gd name="connsiteY3" fmla="*/ 10046 h 236760"/>
              <a:gd name="connsiteX4" fmla="*/ 1397811 w 1397811"/>
              <a:gd name="connsiteY4" fmla="*/ 4 h 236760"/>
              <a:gd name="connsiteX0" fmla="*/ 0 w 1397811"/>
              <a:gd name="connsiteY0" fmla="*/ 236760 h 236760"/>
              <a:gd name="connsiteX1" fmla="*/ 438452 w 1397811"/>
              <a:gd name="connsiteY1" fmla="*/ 222375 h 236760"/>
              <a:gd name="connsiteX2" fmla="*/ 682578 w 1397811"/>
              <a:gd name="connsiteY2" fmla="*/ 118876 h 236760"/>
              <a:gd name="connsiteX3" fmla="*/ 946929 w 1397811"/>
              <a:gd name="connsiteY3" fmla="*/ 10046 h 236760"/>
              <a:gd name="connsiteX4" fmla="*/ 1397811 w 1397811"/>
              <a:gd name="connsiteY4" fmla="*/ 4 h 236760"/>
              <a:gd name="connsiteX0" fmla="*/ 0 w 1397811"/>
              <a:gd name="connsiteY0" fmla="*/ 236760 h 236760"/>
              <a:gd name="connsiteX1" fmla="*/ 438452 w 1397811"/>
              <a:gd name="connsiteY1" fmla="*/ 222375 h 236760"/>
              <a:gd name="connsiteX2" fmla="*/ 682578 w 1397811"/>
              <a:gd name="connsiteY2" fmla="*/ 118876 h 236760"/>
              <a:gd name="connsiteX3" fmla="*/ 946929 w 1397811"/>
              <a:gd name="connsiteY3" fmla="*/ 10046 h 236760"/>
              <a:gd name="connsiteX4" fmla="*/ 1397811 w 1397811"/>
              <a:gd name="connsiteY4" fmla="*/ 4 h 236760"/>
              <a:gd name="connsiteX0" fmla="*/ 0 w 1397811"/>
              <a:gd name="connsiteY0" fmla="*/ 237037 h 237037"/>
              <a:gd name="connsiteX1" fmla="*/ 438452 w 1397811"/>
              <a:gd name="connsiteY1" fmla="*/ 222652 h 237037"/>
              <a:gd name="connsiteX2" fmla="*/ 682578 w 1397811"/>
              <a:gd name="connsiteY2" fmla="*/ 119153 h 237037"/>
              <a:gd name="connsiteX3" fmla="*/ 946929 w 1397811"/>
              <a:gd name="connsiteY3" fmla="*/ 10323 h 237037"/>
              <a:gd name="connsiteX4" fmla="*/ 1397811 w 1397811"/>
              <a:gd name="connsiteY4" fmla="*/ 281 h 237037"/>
              <a:gd name="connsiteX0" fmla="*/ 0 w 1397811"/>
              <a:gd name="connsiteY0" fmla="*/ 236870 h 236870"/>
              <a:gd name="connsiteX1" fmla="*/ 438452 w 1397811"/>
              <a:gd name="connsiteY1" fmla="*/ 222485 h 236870"/>
              <a:gd name="connsiteX2" fmla="*/ 682578 w 1397811"/>
              <a:gd name="connsiteY2" fmla="*/ 118986 h 236870"/>
              <a:gd name="connsiteX3" fmla="*/ 946929 w 1397811"/>
              <a:gd name="connsiteY3" fmla="*/ 10156 h 236870"/>
              <a:gd name="connsiteX4" fmla="*/ 1397811 w 1397811"/>
              <a:gd name="connsiteY4" fmla="*/ 114 h 236870"/>
              <a:gd name="connsiteX0" fmla="*/ 0 w 1397811"/>
              <a:gd name="connsiteY0" fmla="*/ 236870 h 236870"/>
              <a:gd name="connsiteX1" fmla="*/ 438452 w 1397811"/>
              <a:gd name="connsiteY1" fmla="*/ 222485 h 236870"/>
              <a:gd name="connsiteX2" fmla="*/ 682578 w 1397811"/>
              <a:gd name="connsiteY2" fmla="*/ 118986 h 236870"/>
              <a:gd name="connsiteX3" fmla="*/ 946929 w 1397811"/>
              <a:gd name="connsiteY3" fmla="*/ 10156 h 236870"/>
              <a:gd name="connsiteX4" fmla="*/ 1397811 w 1397811"/>
              <a:gd name="connsiteY4" fmla="*/ 114 h 23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811" h="236870">
                <a:moveTo>
                  <a:pt x="0" y="236870"/>
                </a:moveTo>
                <a:cubicBezTo>
                  <a:pt x="287135" y="234887"/>
                  <a:pt x="367734" y="229090"/>
                  <a:pt x="438452" y="222485"/>
                </a:cubicBezTo>
                <a:cubicBezTo>
                  <a:pt x="509170" y="215880"/>
                  <a:pt x="684870" y="197580"/>
                  <a:pt x="682578" y="118986"/>
                </a:cubicBezTo>
                <a:cubicBezTo>
                  <a:pt x="677689" y="46875"/>
                  <a:pt x="823013" y="21831"/>
                  <a:pt x="946929" y="10156"/>
                </a:cubicBezTo>
                <a:cubicBezTo>
                  <a:pt x="1070845" y="-1519"/>
                  <a:pt x="1170767" y="26"/>
                  <a:pt x="1397811" y="114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6" name="Freeform 45"/>
          <p:cNvSpPr/>
          <p:nvPr/>
        </p:nvSpPr>
        <p:spPr>
          <a:xfrm flipV="1">
            <a:off x="6158252" y="4487894"/>
            <a:ext cx="500278" cy="540820"/>
          </a:xfrm>
          <a:custGeom>
            <a:avLst/>
            <a:gdLst>
              <a:gd name="connsiteX0" fmla="*/ 0 w 569344"/>
              <a:gd name="connsiteY0" fmla="*/ 267418 h 267418"/>
              <a:gd name="connsiteX1" fmla="*/ 181155 w 569344"/>
              <a:gd name="connsiteY1" fmla="*/ 198407 h 267418"/>
              <a:gd name="connsiteX2" fmla="*/ 301925 w 569344"/>
              <a:gd name="connsiteY2" fmla="*/ 69011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67418 h 267418"/>
              <a:gd name="connsiteX1" fmla="*/ 181155 w 569344"/>
              <a:gd name="connsiteY1" fmla="*/ 198407 h 267418"/>
              <a:gd name="connsiteX2" fmla="*/ 370936 w 569344"/>
              <a:gd name="connsiteY2" fmla="*/ 60385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67418 h 267418"/>
              <a:gd name="connsiteX1" fmla="*/ 181155 w 569344"/>
              <a:gd name="connsiteY1" fmla="*/ 232913 h 267418"/>
              <a:gd name="connsiteX2" fmla="*/ 370936 w 569344"/>
              <a:gd name="connsiteY2" fmla="*/ 60385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72395 h 272395"/>
              <a:gd name="connsiteX1" fmla="*/ 181155 w 569344"/>
              <a:gd name="connsiteY1" fmla="*/ 237890 h 272395"/>
              <a:gd name="connsiteX2" fmla="*/ 370936 w 569344"/>
              <a:gd name="connsiteY2" fmla="*/ 22230 h 272395"/>
              <a:gd name="connsiteX3" fmla="*/ 569344 w 569344"/>
              <a:gd name="connsiteY3" fmla="*/ 4977 h 272395"/>
              <a:gd name="connsiteX4" fmla="*/ 569344 w 569344"/>
              <a:gd name="connsiteY4" fmla="*/ 4977 h 272395"/>
              <a:gd name="connsiteX0" fmla="*/ 0 w 569344"/>
              <a:gd name="connsiteY0" fmla="*/ 267646 h 267646"/>
              <a:gd name="connsiteX1" fmla="*/ 181155 w 569344"/>
              <a:gd name="connsiteY1" fmla="*/ 233141 h 267646"/>
              <a:gd name="connsiteX2" fmla="*/ 327804 w 569344"/>
              <a:gd name="connsiteY2" fmla="*/ 26107 h 267646"/>
              <a:gd name="connsiteX3" fmla="*/ 569344 w 569344"/>
              <a:gd name="connsiteY3" fmla="*/ 228 h 267646"/>
              <a:gd name="connsiteX4" fmla="*/ 569344 w 569344"/>
              <a:gd name="connsiteY4" fmla="*/ 228 h 267646"/>
              <a:gd name="connsiteX0" fmla="*/ 0 w 569344"/>
              <a:gd name="connsiteY0" fmla="*/ 268104 h 268104"/>
              <a:gd name="connsiteX1" fmla="*/ 172528 w 569344"/>
              <a:gd name="connsiteY1" fmla="*/ 242226 h 268104"/>
              <a:gd name="connsiteX2" fmla="*/ 327804 w 569344"/>
              <a:gd name="connsiteY2" fmla="*/ 26565 h 268104"/>
              <a:gd name="connsiteX3" fmla="*/ 569344 w 569344"/>
              <a:gd name="connsiteY3" fmla="*/ 686 h 268104"/>
              <a:gd name="connsiteX4" fmla="*/ 569344 w 569344"/>
              <a:gd name="connsiteY4" fmla="*/ 686 h 268104"/>
              <a:gd name="connsiteX0" fmla="*/ 0 w 569344"/>
              <a:gd name="connsiteY0" fmla="*/ 268104 h 268104"/>
              <a:gd name="connsiteX1" fmla="*/ 172528 w 569344"/>
              <a:gd name="connsiteY1" fmla="*/ 242226 h 268104"/>
              <a:gd name="connsiteX2" fmla="*/ 327804 w 569344"/>
              <a:gd name="connsiteY2" fmla="*/ 26565 h 268104"/>
              <a:gd name="connsiteX3" fmla="*/ 569344 w 569344"/>
              <a:gd name="connsiteY3" fmla="*/ 686 h 268104"/>
              <a:gd name="connsiteX4" fmla="*/ 569344 w 569344"/>
              <a:gd name="connsiteY4" fmla="*/ 686 h 268104"/>
              <a:gd name="connsiteX0" fmla="*/ 0 w 897148"/>
              <a:gd name="connsiteY0" fmla="*/ 269334 h 269334"/>
              <a:gd name="connsiteX1" fmla="*/ 172528 w 897148"/>
              <a:gd name="connsiteY1" fmla="*/ 243456 h 269334"/>
              <a:gd name="connsiteX2" fmla="*/ 327804 w 897148"/>
              <a:gd name="connsiteY2" fmla="*/ 27795 h 269334"/>
              <a:gd name="connsiteX3" fmla="*/ 569344 w 897148"/>
              <a:gd name="connsiteY3" fmla="*/ 1916 h 269334"/>
              <a:gd name="connsiteX4" fmla="*/ 897148 w 897148"/>
              <a:gd name="connsiteY4" fmla="*/ 1916 h 269334"/>
              <a:gd name="connsiteX0" fmla="*/ 0 w 2078966"/>
              <a:gd name="connsiteY0" fmla="*/ 293297 h 293297"/>
              <a:gd name="connsiteX1" fmla="*/ 172528 w 2078966"/>
              <a:gd name="connsiteY1" fmla="*/ 267419 h 293297"/>
              <a:gd name="connsiteX2" fmla="*/ 327804 w 2078966"/>
              <a:gd name="connsiteY2" fmla="*/ 51758 h 293297"/>
              <a:gd name="connsiteX3" fmla="*/ 569344 w 2078966"/>
              <a:gd name="connsiteY3" fmla="*/ 25879 h 293297"/>
              <a:gd name="connsiteX4" fmla="*/ 2078966 w 2078966"/>
              <a:gd name="connsiteY4" fmla="*/ 0 h 293297"/>
              <a:gd name="connsiteX0" fmla="*/ 0 w 2078966"/>
              <a:gd name="connsiteY0" fmla="*/ 293297 h 293297"/>
              <a:gd name="connsiteX1" fmla="*/ 172528 w 2078966"/>
              <a:gd name="connsiteY1" fmla="*/ 267419 h 293297"/>
              <a:gd name="connsiteX2" fmla="*/ 327804 w 2078966"/>
              <a:gd name="connsiteY2" fmla="*/ 51758 h 293297"/>
              <a:gd name="connsiteX3" fmla="*/ 569344 w 2078966"/>
              <a:gd name="connsiteY3" fmla="*/ 25879 h 293297"/>
              <a:gd name="connsiteX4" fmla="*/ 2078966 w 2078966"/>
              <a:gd name="connsiteY4" fmla="*/ 0 h 293297"/>
              <a:gd name="connsiteX0" fmla="*/ 0 w 1949570"/>
              <a:gd name="connsiteY0" fmla="*/ 276045 h 276045"/>
              <a:gd name="connsiteX1" fmla="*/ 172528 w 1949570"/>
              <a:gd name="connsiteY1" fmla="*/ 250167 h 276045"/>
              <a:gd name="connsiteX2" fmla="*/ 327804 w 1949570"/>
              <a:gd name="connsiteY2" fmla="*/ 34506 h 276045"/>
              <a:gd name="connsiteX3" fmla="*/ 569344 w 1949570"/>
              <a:gd name="connsiteY3" fmla="*/ 8627 h 276045"/>
              <a:gd name="connsiteX4" fmla="*/ 1949570 w 1949570"/>
              <a:gd name="connsiteY4" fmla="*/ 0 h 276045"/>
              <a:gd name="connsiteX0" fmla="*/ 0 w 1949570"/>
              <a:gd name="connsiteY0" fmla="*/ 276045 h 276045"/>
              <a:gd name="connsiteX1" fmla="*/ 172528 w 1949570"/>
              <a:gd name="connsiteY1" fmla="*/ 250167 h 276045"/>
              <a:gd name="connsiteX2" fmla="*/ 327804 w 1949570"/>
              <a:gd name="connsiteY2" fmla="*/ 34506 h 276045"/>
              <a:gd name="connsiteX3" fmla="*/ 569344 w 1949570"/>
              <a:gd name="connsiteY3" fmla="*/ 8627 h 276045"/>
              <a:gd name="connsiteX4" fmla="*/ 1949570 w 1949570"/>
              <a:gd name="connsiteY4" fmla="*/ 0 h 276045"/>
              <a:gd name="connsiteX0" fmla="*/ 0 w 1794294"/>
              <a:gd name="connsiteY0" fmla="*/ 269335 h 269335"/>
              <a:gd name="connsiteX1" fmla="*/ 172528 w 1794294"/>
              <a:gd name="connsiteY1" fmla="*/ 243457 h 269335"/>
              <a:gd name="connsiteX2" fmla="*/ 327804 w 1794294"/>
              <a:gd name="connsiteY2" fmla="*/ 27796 h 269335"/>
              <a:gd name="connsiteX3" fmla="*/ 569344 w 1794294"/>
              <a:gd name="connsiteY3" fmla="*/ 1917 h 269335"/>
              <a:gd name="connsiteX4" fmla="*/ 1794294 w 1794294"/>
              <a:gd name="connsiteY4" fmla="*/ 1917 h 269335"/>
              <a:gd name="connsiteX0" fmla="*/ 0 w 1492370"/>
              <a:gd name="connsiteY0" fmla="*/ 269335 h 269335"/>
              <a:gd name="connsiteX1" fmla="*/ 172528 w 1492370"/>
              <a:gd name="connsiteY1" fmla="*/ 243457 h 269335"/>
              <a:gd name="connsiteX2" fmla="*/ 327804 w 1492370"/>
              <a:gd name="connsiteY2" fmla="*/ 27796 h 269335"/>
              <a:gd name="connsiteX3" fmla="*/ 569344 w 1492370"/>
              <a:gd name="connsiteY3" fmla="*/ 1917 h 269335"/>
              <a:gd name="connsiteX4" fmla="*/ 1492370 w 1492370"/>
              <a:gd name="connsiteY4" fmla="*/ 1917 h 269335"/>
              <a:gd name="connsiteX0" fmla="*/ 0 w 1552755"/>
              <a:gd name="connsiteY0" fmla="*/ 276044 h 276044"/>
              <a:gd name="connsiteX1" fmla="*/ 172528 w 1552755"/>
              <a:gd name="connsiteY1" fmla="*/ 250166 h 276044"/>
              <a:gd name="connsiteX2" fmla="*/ 327804 w 1552755"/>
              <a:gd name="connsiteY2" fmla="*/ 34505 h 276044"/>
              <a:gd name="connsiteX3" fmla="*/ 569344 w 1552755"/>
              <a:gd name="connsiteY3" fmla="*/ 8626 h 276044"/>
              <a:gd name="connsiteX4" fmla="*/ 1552755 w 1552755"/>
              <a:gd name="connsiteY4" fmla="*/ 0 h 276044"/>
              <a:gd name="connsiteX0" fmla="*/ 0 w 602566"/>
              <a:gd name="connsiteY0" fmla="*/ 268105 h 268105"/>
              <a:gd name="connsiteX1" fmla="*/ 172528 w 602566"/>
              <a:gd name="connsiteY1" fmla="*/ 242227 h 268105"/>
              <a:gd name="connsiteX2" fmla="*/ 327804 w 602566"/>
              <a:gd name="connsiteY2" fmla="*/ 26566 h 268105"/>
              <a:gd name="connsiteX3" fmla="*/ 569344 w 602566"/>
              <a:gd name="connsiteY3" fmla="*/ 687 h 268105"/>
              <a:gd name="connsiteX4" fmla="*/ 552091 w 602566"/>
              <a:gd name="connsiteY4" fmla="*/ 17940 h 268105"/>
              <a:gd name="connsiteX0" fmla="*/ 0 w 602566"/>
              <a:gd name="connsiteY0" fmla="*/ 267989 h 267989"/>
              <a:gd name="connsiteX1" fmla="*/ 172528 w 602566"/>
              <a:gd name="connsiteY1" fmla="*/ 242111 h 267989"/>
              <a:gd name="connsiteX2" fmla="*/ 234005 w 602566"/>
              <a:gd name="connsiteY2" fmla="*/ 148653 h 267989"/>
              <a:gd name="connsiteX3" fmla="*/ 327804 w 602566"/>
              <a:gd name="connsiteY3" fmla="*/ 26450 h 267989"/>
              <a:gd name="connsiteX4" fmla="*/ 569344 w 602566"/>
              <a:gd name="connsiteY4" fmla="*/ 571 h 267989"/>
              <a:gd name="connsiteX5" fmla="*/ 552091 w 602566"/>
              <a:gd name="connsiteY5" fmla="*/ 17824 h 267989"/>
              <a:gd name="connsiteX0" fmla="*/ 0 w 602566"/>
              <a:gd name="connsiteY0" fmla="*/ 267989 h 267989"/>
              <a:gd name="connsiteX1" fmla="*/ 172528 w 602566"/>
              <a:gd name="connsiteY1" fmla="*/ 242111 h 267989"/>
              <a:gd name="connsiteX2" fmla="*/ 234005 w 602566"/>
              <a:gd name="connsiteY2" fmla="*/ 148653 h 267989"/>
              <a:gd name="connsiteX3" fmla="*/ 327804 w 602566"/>
              <a:gd name="connsiteY3" fmla="*/ 26450 h 267989"/>
              <a:gd name="connsiteX4" fmla="*/ 569344 w 602566"/>
              <a:gd name="connsiteY4" fmla="*/ 571 h 267989"/>
              <a:gd name="connsiteX5" fmla="*/ 552091 w 602566"/>
              <a:gd name="connsiteY5" fmla="*/ 17824 h 267989"/>
              <a:gd name="connsiteX0" fmla="*/ 0 w 602566"/>
              <a:gd name="connsiteY0" fmla="*/ 267989 h 267989"/>
              <a:gd name="connsiteX1" fmla="*/ 172528 w 602566"/>
              <a:gd name="connsiteY1" fmla="*/ 242111 h 267989"/>
              <a:gd name="connsiteX2" fmla="*/ 234005 w 602566"/>
              <a:gd name="connsiteY2" fmla="*/ 148653 h 267989"/>
              <a:gd name="connsiteX3" fmla="*/ 327804 w 602566"/>
              <a:gd name="connsiteY3" fmla="*/ 26450 h 267989"/>
              <a:gd name="connsiteX4" fmla="*/ 569344 w 602566"/>
              <a:gd name="connsiteY4" fmla="*/ 571 h 267989"/>
              <a:gd name="connsiteX5" fmla="*/ 552091 w 602566"/>
              <a:gd name="connsiteY5" fmla="*/ 17824 h 267989"/>
              <a:gd name="connsiteX0" fmla="*/ 0 w 602566"/>
              <a:gd name="connsiteY0" fmla="*/ 267989 h 281596"/>
              <a:gd name="connsiteX1" fmla="*/ 146649 w 602566"/>
              <a:gd name="connsiteY1" fmla="*/ 276537 h 281596"/>
              <a:gd name="connsiteX2" fmla="*/ 234005 w 602566"/>
              <a:gd name="connsiteY2" fmla="*/ 148653 h 281596"/>
              <a:gd name="connsiteX3" fmla="*/ 327804 w 602566"/>
              <a:gd name="connsiteY3" fmla="*/ 26450 h 281596"/>
              <a:gd name="connsiteX4" fmla="*/ 569344 w 602566"/>
              <a:gd name="connsiteY4" fmla="*/ 571 h 281596"/>
              <a:gd name="connsiteX5" fmla="*/ 552091 w 602566"/>
              <a:gd name="connsiteY5" fmla="*/ 17824 h 281596"/>
              <a:gd name="connsiteX0" fmla="*/ 0 w 602566"/>
              <a:gd name="connsiteY0" fmla="*/ 267989 h 267989"/>
              <a:gd name="connsiteX1" fmla="*/ 120769 w 602566"/>
              <a:gd name="connsiteY1" fmla="*/ 259324 h 267989"/>
              <a:gd name="connsiteX2" fmla="*/ 234005 w 602566"/>
              <a:gd name="connsiteY2" fmla="*/ 148653 h 267989"/>
              <a:gd name="connsiteX3" fmla="*/ 327804 w 602566"/>
              <a:gd name="connsiteY3" fmla="*/ 26450 h 267989"/>
              <a:gd name="connsiteX4" fmla="*/ 569344 w 602566"/>
              <a:gd name="connsiteY4" fmla="*/ 571 h 267989"/>
              <a:gd name="connsiteX5" fmla="*/ 552091 w 602566"/>
              <a:gd name="connsiteY5" fmla="*/ 17824 h 267989"/>
              <a:gd name="connsiteX0" fmla="*/ 0 w 602566"/>
              <a:gd name="connsiteY0" fmla="*/ 267989 h 267989"/>
              <a:gd name="connsiteX1" fmla="*/ 120769 w 602566"/>
              <a:gd name="connsiteY1" fmla="*/ 259324 h 267989"/>
              <a:gd name="connsiteX2" fmla="*/ 234005 w 602566"/>
              <a:gd name="connsiteY2" fmla="*/ 148653 h 267989"/>
              <a:gd name="connsiteX3" fmla="*/ 327804 w 602566"/>
              <a:gd name="connsiteY3" fmla="*/ 26450 h 267989"/>
              <a:gd name="connsiteX4" fmla="*/ 569344 w 602566"/>
              <a:gd name="connsiteY4" fmla="*/ 571 h 267989"/>
              <a:gd name="connsiteX5" fmla="*/ 552091 w 602566"/>
              <a:gd name="connsiteY5" fmla="*/ 17824 h 267989"/>
              <a:gd name="connsiteX0" fmla="*/ 0 w 602566"/>
              <a:gd name="connsiteY0" fmla="*/ 267989 h 267989"/>
              <a:gd name="connsiteX1" fmla="*/ 120769 w 602566"/>
              <a:gd name="connsiteY1" fmla="*/ 259324 h 267989"/>
              <a:gd name="connsiteX2" fmla="*/ 234005 w 602566"/>
              <a:gd name="connsiteY2" fmla="*/ 148653 h 267989"/>
              <a:gd name="connsiteX3" fmla="*/ 327804 w 602566"/>
              <a:gd name="connsiteY3" fmla="*/ 26450 h 267989"/>
              <a:gd name="connsiteX4" fmla="*/ 569344 w 602566"/>
              <a:gd name="connsiteY4" fmla="*/ 571 h 267989"/>
              <a:gd name="connsiteX5" fmla="*/ 552091 w 602566"/>
              <a:gd name="connsiteY5" fmla="*/ 17824 h 267989"/>
              <a:gd name="connsiteX0" fmla="*/ 0 w 1025260"/>
              <a:gd name="connsiteY0" fmla="*/ 276596 h 276596"/>
              <a:gd name="connsiteX1" fmla="*/ 543463 w 1025260"/>
              <a:gd name="connsiteY1" fmla="*/ 259324 h 276596"/>
              <a:gd name="connsiteX2" fmla="*/ 656699 w 1025260"/>
              <a:gd name="connsiteY2" fmla="*/ 148653 h 276596"/>
              <a:gd name="connsiteX3" fmla="*/ 750498 w 1025260"/>
              <a:gd name="connsiteY3" fmla="*/ 26450 h 276596"/>
              <a:gd name="connsiteX4" fmla="*/ 992038 w 1025260"/>
              <a:gd name="connsiteY4" fmla="*/ 571 h 276596"/>
              <a:gd name="connsiteX5" fmla="*/ 974785 w 1025260"/>
              <a:gd name="connsiteY5" fmla="*/ 17824 h 276596"/>
              <a:gd name="connsiteX0" fmla="*/ 0 w 1025260"/>
              <a:gd name="connsiteY0" fmla="*/ 276596 h 279384"/>
              <a:gd name="connsiteX1" fmla="*/ 319176 w 1025260"/>
              <a:gd name="connsiteY1" fmla="*/ 272234 h 279384"/>
              <a:gd name="connsiteX2" fmla="*/ 656699 w 1025260"/>
              <a:gd name="connsiteY2" fmla="*/ 148653 h 279384"/>
              <a:gd name="connsiteX3" fmla="*/ 750498 w 1025260"/>
              <a:gd name="connsiteY3" fmla="*/ 26450 h 279384"/>
              <a:gd name="connsiteX4" fmla="*/ 992038 w 1025260"/>
              <a:gd name="connsiteY4" fmla="*/ 571 h 279384"/>
              <a:gd name="connsiteX5" fmla="*/ 974785 w 1025260"/>
              <a:gd name="connsiteY5" fmla="*/ 17824 h 279384"/>
              <a:gd name="connsiteX0" fmla="*/ 0 w 1025260"/>
              <a:gd name="connsiteY0" fmla="*/ 276596 h 276596"/>
              <a:gd name="connsiteX1" fmla="*/ 319176 w 1025260"/>
              <a:gd name="connsiteY1" fmla="*/ 272234 h 276596"/>
              <a:gd name="connsiteX2" fmla="*/ 656699 w 1025260"/>
              <a:gd name="connsiteY2" fmla="*/ 148653 h 276596"/>
              <a:gd name="connsiteX3" fmla="*/ 750498 w 1025260"/>
              <a:gd name="connsiteY3" fmla="*/ 26450 h 276596"/>
              <a:gd name="connsiteX4" fmla="*/ 992038 w 1025260"/>
              <a:gd name="connsiteY4" fmla="*/ 571 h 276596"/>
              <a:gd name="connsiteX5" fmla="*/ 974785 w 1025260"/>
              <a:gd name="connsiteY5" fmla="*/ 17824 h 276596"/>
              <a:gd name="connsiteX0" fmla="*/ 0 w 1025260"/>
              <a:gd name="connsiteY0" fmla="*/ 276596 h 276596"/>
              <a:gd name="connsiteX1" fmla="*/ 319176 w 1025260"/>
              <a:gd name="connsiteY1" fmla="*/ 259324 h 276596"/>
              <a:gd name="connsiteX2" fmla="*/ 656699 w 1025260"/>
              <a:gd name="connsiteY2" fmla="*/ 148653 h 276596"/>
              <a:gd name="connsiteX3" fmla="*/ 750498 w 1025260"/>
              <a:gd name="connsiteY3" fmla="*/ 26450 h 276596"/>
              <a:gd name="connsiteX4" fmla="*/ 992038 w 1025260"/>
              <a:gd name="connsiteY4" fmla="*/ 571 h 276596"/>
              <a:gd name="connsiteX5" fmla="*/ 974785 w 1025260"/>
              <a:gd name="connsiteY5" fmla="*/ 17824 h 276596"/>
              <a:gd name="connsiteX0" fmla="*/ 0 w 1025260"/>
              <a:gd name="connsiteY0" fmla="*/ 276596 h 276596"/>
              <a:gd name="connsiteX1" fmla="*/ 319176 w 1025260"/>
              <a:gd name="connsiteY1" fmla="*/ 259324 h 276596"/>
              <a:gd name="connsiteX2" fmla="*/ 656699 w 1025260"/>
              <a:gd name="connsiteY2" fmla="*/ 148653 h 276596"/>
              <a:gd name="connsiteX3" fmla="*/ 750498 w 1025260"/>
              <a:gd name="connsiteY3" fmla="*/ 26450 h 276596"/>
              <a:gd name="connsiteX4" fmla="*/ 992038 w 1025260"/>
              <a:gd name="connsiteY4" fmla="*/ 571 h 276596"/>
              <a:gd name="connsiteX5" fmla="*/ 974785 w 1025260"/>
              <a:gd name="connsiteY5" fmla="*/ 17824 h 276596"/>
              <a:gd name="connsiteX0" fmla="*/ 0 w 878611"/>
              <a:gd name="connsiteY0" fmla="*/ 263686 h 265570"/>
              <a:gd name="connsiteX1" fmla="*/ 172527 w 878611"/>
              <a:gd name="connsiteY1" fmla="*/ 259324 h 265570"/>
              <a:gd name="connsiteX2" fmla="*/ 510050 w 878611"/>
              <a:gd name="connsiteY2" fmla="*/ 148653 h 265570"/>
              <a:gd name="connsiteX3" fmla="*/ 603849 w 878611"/>
              <a:gd name="connsiteY3" fmla="*/ 26450 h 265570"/>
              <a:gd name="connsiteX4" fmla="*/ 845389 w 878611"/>
              <a:gd name="connsiteY4" fmla="*/ 571 h 265570"/>
              <a:gd name="connsiteX5" fmla="*/ 828136 w 878611"/>
              <a:gd name="connsiteY5" fmla="*/ 17824 h 265570"/>
              <a:gd name="connsiteX0" fmla="*/ 0 w 878611"/>
              <a:gd name="connsiteY0" fmla="*/ 263686 h 263686"/>
              <a:gd name="connsiteX1" fmla="*/ 172527 w 878611"/>
              <a:gd name="connsiteY1" fmla="*/ 259324 h 263686"/>
              <a:gd name="connsiteX2" fmla="*/ 510050 w 878611"/>
              <a:gd name="connsiteY2" fmla="*/ 148653 h 263686"/>
              <a:gd name="connsiteX3" fmla="*/ 603849 w 878611"/>
              <a:gd name="connsiteY3" fmla="*/ 26450 h 263686"/>
              <a:gd name="connsiteX4" fmla="*/ 845389 w 878611"/>
              <a:gd name="connsiteY4" fmla="*/ 571 h 263686"/>
              <a:gd name="connsiteX5" fmla="*/ 828136 w 878611"/>
              <a:gd name="connsiteY5" fmla="*/ 17824 h 263686"/>
              <a:gd name="connsiteX0" fmla="*/ 0 w 1051140"/>
              <a:gd name="connsiteY0" fmla="*/ 272293 h 272293"/>
              <a:gd name="connsiteX1" fmla="*/ 345056 w 1051140"/>
              <a:gd name="connsiteY1" fmla="*/ 259324 h 272293"/>
              <a:gd name="connsiteX2" fmla="*/ 682579 w 1051140"/>
              <a:gd name="connsiteY2" fmla="*/ 148653 h 272293"/>
              <a:gd name="connsiteX3" fmla="*/ 776378 w 1051140"/>
              <a:gd name="connsiteY3" fmla="*/ 26450 h 272293"/>
              <a:gd name="connsiteX4" fmla="*/ 1017918 w 1051140"/>
              <a:gd name="connsiteY4" fmla="*/ 571 h 272293"/>
              <a:gd name="connsiteX5" fmla="*/ 1000665 w 1051140"/>
              <a:gd name="connsiteY5" fmla="*/ 17824 h 272293"/>
              <a:gd name="connsiteX0" fmla="*/ 0 w 1051140"/>
              <a:gd name="connsiteY0" fmla="*/ 272293 h 272293"/>
              <a:gd name="connsiteX1" fmla="*/ 345056 w 1051140"/>
              <a:gd name="connsiteY1" fmla="*/ 259324 h 272293"/>
              <a:gd name="connsiteX2" fmla="*/ 682579 w 1051140"/>
              <a:gd name="connsiteY2" fmla="*/ 148653 h 272293"/>
              <a:gd name="connsiteX3" fmla="*/ 776378 w 1051140"/>
              <a:gd name="connsiteY3" fmla="*/ 26450 h 272293"/>
              <a:gd name="connsiteX4" fmla="*/ 1017918 w 1051140"/>
              <a:gd name="connsiteY4" fmla="*/ 571 h 272293"/>
              <a:gd name="connsiteX5" fmla="*/ 1000665 w 1051140"/>
              <a:gd name="connsiteY5" fmla="*/ 17824 h 272293"/>
              <a:gd name="connsiteX0" fmla="*/ 0 w 1051140"/>
              <a:gd name="connsiteY0" fmla="*/ 272293 h 272293"/>
              <a:gd name="connsiteX1" fmla="*/ 345056 w 1051140"/>
              <a:gd name="connsiteY1" fmla="*/ 259324 h 272293"/>
              <a:gd name="connsiteX2" fmla="*/ 682579 w 1051140"/>
              <a:gd name="connsiteY2" fmla="*/ 148653 h 272293"/>
              <a:gd name="connsiteX3" fmla="*/ 776378 w 1051140"/>
              <a:gd name="connsiteY3" fmla="*/ 26450 h 272293"/>
              <a:gd name="connsiteX4" fmla="*/ 1017918 w 1051140"/>
              <a:gd name="connsiteY4" fmla="*/ 571 h 272293"/>
              <a:gd name="connsiteX5" fmla="*/ 1000665 w 1051140"/>
              <a:gd name="connsiteY5" fmla="*/ 17824 h 272293"/>
              <a:gd name="connsiteX0" fmla="*/ 0 w 1051140"/>
              <a:gd name="connsiteY0" fmla="*/ 272293 h 272293"/>
              <a:gd name="connsiteX1" fmla="*/ 345056 w 1051140"/>
              <a:gd name="connsiteY1" fmla="*/ 259324 h 272293"/>
              <a:gd name="connsiteX2" fmla="*/ 682579 w 1051140"/>
              <a:gd name="connsiteY2" fmla="*/ 148653 h 272293"/>
              <a:gd name="connsiteX3" fmla="*/ 776378 w 1051140"/>
              <a:gd name="connsiteY3" fmla="*/ 26450 h 272293"/>
              <a:gd name="connsiteX4" fmla="*/ 1017918 w 1051140"/>
              <a:gd name="connsiteY4" fmla="*/ 571 h 272293"/>
              <a:gd name="connsiteX5" fmla="*/ 1000665 w 1051140"/>
              <a:gd name="connsiteY5" fmla="*/ 17824 h 272293"/>
              <a:gd name="connsiteX0" fmla="*/ 0 w 2081964"/>
              <a:gd name="connsiteY0" fmla="*/ 272194 h 272194"/>
              <a:gd name="connsiteX1" fmla="*/ 345056 w 2081964"/>
              <a:gd name="connsiteY1" fmla="*/ 259225 h 272194"/>
              <a:gd name="connsiteX2" fmla="*/ 682579 w 2081964"/>
              <a:gd name="connsiteY2" fmla="*/ 148554 h 272194"/>
              <a:gd name="connsiteX3" fmla="*/ 776378 w 2081964"/>
              <a:gd name="connsiteY3" fmla="*/ 26351 h 272194"/>
              <a:gd name="connsiteX4" fmla="*/ 1017918 w 2081964"/>
              <a:gd name="connsiteY4" fmla="*/ 472 h 272194"/>
              <a:gd name="connsiteX5" fmla="*/ 2081964 w 2081964"/>
              <a:gd name="connsiteY5" fmla="*/ 22841 h 272194"/>
              <a:gd name="connsiteX0" fmla="*/ 0 w 2081964"/>
              <a:gd name="connsiteY0" fmla="*/ 272194 h 272194"/>
              <a:gd name="connsiteX1" fmla="*/ 345056 w 2081964"/>
              <a:gd name="connsiteY1" fmla="*/ 259225 h 272194"/>
              <a:gd name="connsiteX2" fmla="*/ 682579 w 2081964"/>
              <a:gd name="connsiteY2" fmla="*/ 148554 h 272194"/>
              <a:gd name="connsiteX3" fmla="*/ 946930 w 2081964"/>
              <a:gd name="connsiteY3" fmla="*/ 42979 h 272194"/>
              <a:gd name="connsiteX4" fmla="*/ 1017918 w 2081964"/>
              <a:gd name="connsiteY4" fmla="*/ 472 h 272194"/>
              <a:gd name="connsiteX5" fmla="*/ 2081964 w 2081964"/>
              <a:gd name="connsiteY5" fmla="*/ 22841 h 272194"/>
              <a:gd name="connsiteX0" fmla="*/ 0 w 2081964"/>
              <a:gd name="connsiteY0" fmla="*/ 272194 h 272194"/>
              <a:gd name="connsiteX1" fmla="*/ 345056 w 2081964"/>
              <a:gd name="connsiteY1" fmla="*/ 259225 h 272194"/>
              <a:gd name="connsiteX2" fmla="*/ 682579 w 2081964"/>
              <a:gd name="connsiteY2" fmla="*/ 148554 h 272194"/>
              <a:gd name="connsiteX3" fmla="*/ 946930 w 2081964"/>
              <a:gd name="connsiteY3" fmla="*/ 42979 h 272194"/>
              <a:gd name="connsiteX4" fmla="*/ 1017918 w 2081964"/>
              <a:gd name="connsiteY4" fmla="*/ 472 h 272194"/>
              <a:gd name="connsiteX5" fmla="*/ 2081964 w 2081964"/>
              <a:gd name="connsiteY5" fmla="*/ 22841 h 272194"/>
              <a:gd name="connsiteX0" fmla="*/ 0 w 2081964"/>
              <a:gd name="connsiteY0" fmla="*/ 272194 h 272194"/>
              <a:gd name="connsiteX1" fmla="*/ 345056 w 2081964"/>
              <a:gd name="connsiteY1" fmla="*/ 259225 h 272194"/>
              <a:gd name="connsiteX2" fmla="*/ 682579 w 2081964"/>
              <a:gd name="connsiteY2" fmla="*/ 148554 h 272194"/>
              <a:gd name="connsiteX3" fmla="*/ 946930 w 2081964"/>
              <a:gd name="connsiteY3" fmla="*/ 42979 h 272194"/>
              <a:gd name="connsiteX4" fmla="*/ 1017918 w 2081964"/>
              <a:gd name="connsiteY4" fmla="*/ 472 h 272194"/>
              <a:gd name="connsiteX5" fmla="*/ 2081964 w 2081964"/>
              <a:gd name="connsiteY5" fmla="*/ 22841 h 272194"/>
              <a:gd name="connsiteX0" fmla="*/ 0 w 2081964"/>
              <a:gd name="connsiteY0" fmla="*/ 249353 h 249353"/>
              <a:gd name="connsiteX1" fmla="*/ 345056 w 2081964"/>
              <a:gd name="connsiteY1" fmla="*/ 236384 h 249353"/>
              <a:gd name="connsiteX2" fmla="*/ 682579 w 2081964"/>
              <a:gd name="connsiteY2" fmla="*/ 125713 h 249353"/>
              <a:gd name="connsiteX3" fmla="*/ 946930 w 2081964"/>
              <a:gd name="connsiteY3" fmla="*/ 20138 h 249353"/>
              <a:gd name="connsiteX4" fmla="*/ 2081964 w 2081964"/>
              <a:gd name="connsiteY4" fmla="*/ 0 h 249353"/>
              <a:gd name="connsiteX0" fmla="*/ 0 w 1553253"/>
              <a:gd name="connsiteY0" fmla="*/ 243597 h 243597"/>
              <a:gd name="connsiteX1" fmla="*/ 345056 w 1553253"/>
              <a:gd name="connsiteY1" fmla="*/ 230628 h 243597"/>
              <a:gd name="connsiteX2" fmla="*/ 682579 w 1553253"/>
              <a:gd name="connsiteY2" fmla="*/ 119957 h 243597"/>
              <a:gd name="connsiteX3" fmla="*/ 946930 w 1553253"/>
              <a:gd name="connsiteY3" fmla="*/ 14382 h 243597"/>
              <a:gd name="connsiteX4" fmla="*/ 1553253 w 1553253"/>
              <a:gd name="connsiteY4" fmla="*/ 0 h 243597"/>
              <a:gd name="connsiteX0" fmla="*/ 0 w 1553253"/>
              <a:gd name="connsiteY0" fmla="*/ 243881 h 243881"/>
              <a:gd name="connsiteX1" fmla="*/ 345056 w 1553253"/>
              <a:gd name="connsiteY1" fmla="*/ 230912 h 243881"/>
              <a:gd name="connsiteX2" fmla="*/ 682579 w 1553253"/>
              <a:gd name="connsiteY2" fmla="*/ 120241 h 243881"/>
              <a:gd name="connsiteX3" fmla="*/ 946930 w 1553253"/>
              <a:gd name="connsiteY3" fmla="*/ 14666 h 243881"/>
              <a:gd name="connsiteX4" fmla="*/ 1553253 w 1553253"/>
              <a:gd name="connsiteY4" fmla="*/ 284 h 243881"/>
              <a:gd name="connsiteX0" fmla="*/ 0 w 1553253"/>
              <a:gd name="connsiteY0" fmla="*/ 243597 h 243597"/>
              <a:gd name="connsiteX1" fmla="*/ 345056 w 1553253"/>
              <a:gd name="connsiteY1" fmla="*/ 230628 h 243597"/>
              <a:gd name="connsiteX2" fmla="*/ 682579 w 1553253"/>
              <a:gd name="connsiteY2" fmla="*/ 119957 h 243597"/>
              <a:gd name="connsiteX3" fmla="*/ 946930 w 1553253"/>
              <a:gd name="connsiteY3" fmla="*/ 14382 h 243597"/>
              <a:gd name="connsiteX4" fmla="*/ 1553253 w 1553253"/>
              <a:gd name="connsiteY4" fmla="*/ 0 h 243597"/>
              <a:gd name="connsiteX0" fmla="*/ 0 w 1553253"/>
              <a:gd name="connsiteY0" fmla="*/ 243597 h 243597"/>
              <a:gd name="connsiteX1" fmla="*/ 345056 w 1553253"/>
              <a:gd name="connsiteY1" fmla="*/ 230628 h 243597"/>
              <a:gd name="connsiteX2" fmla="*/ 682579 w 1553253"/>
              <a:gd name="connsiteY2" fmla="*/ 119957 h 243597"/>
              <a:gd name="connsiteX3" fmla="*/ 946930 w 1553253"/>
              <a:gd name="connsiteY3" fmla="*/ 14382 h 243597"/>
              <a:gd name="connsiteX4" fmla="*/ 1553253 w 1553253"/>
              <a:gd name="connsiteY4" fmla="*/ 0 h 243597"/>
              <a:gd name="connsiteX0" fmla="*/ 0 w 1553253"/>
              <a:gd name="connsiteY0" fmla="*/ 235283 h 236938"/>
              <a:gd name="connsiteX1" fmla="*/ 345056 w 1553253"/>
              <a:gd name="connsiteY1" fmla="*/ 230628 h 236938"/>
              <a:gd name="connsiteX2" fmla="*/ 682579 w 1553253"/>
              <a:gd name="connsiteY2" fmla="*/ 119957 h 236938"/>
              <a:gd name="connsiteX3" fmla="*/ 946930 w 1553253"/>
              <a:gd name="connsiteY3" fmla="*/ 14382 h 236938"/>
              <a:gd name="connsiteX4" fmla="*/ 1553253 w 1553253"/>
              <a:gd name="connsiteY4" fmla="*/ 0 h 236938"/>
              <a:gd name="connsiteX0" fmla="*/ 0 w 1768148"/>
              <a:gd name="connsiteY0" fmla="*/ 261505 h 261505"/>
              <a:gd name="connsiteX1" fmla="*/ 559951 w 1768148"/>
              <a:gd name="connsiteY1" fmla="*/ 230628 h 261505"/>
              <a:gd name="connsiteX2" fmla="*/ 897474 w 1768148"/>
              <a:gd name="connsiteY2" fmla="*/ 119957 h 261505"/>
              <a:gd name="connsiteX3" fmla="*/ 1161825 w 1768148"/>
              <a:gd name="connsiteY3" fmla="*/ 14382 h 261505"/>
              <a:gd name="connsiteX4" fmla="*/ 1768148 w 1768148"/>
              <a:gd name="connsiteY4" fmla="*/ 0 h 261505"/>
              <a:gd name="connsiteX0" fmla="*/ 0 w 1768148"/>
              <a:gd name="connsiteY0" fmla="*/ 261505 h 261505"/>
              <a:gd name="connsiteX1" fmla="*/ 559951 w 1768148"/>
              <a:gd name="connsiteY1" fmla="*/ 230628 h 261505"/>
              <a:gd name="connsiteX2" fmla="*/ 897474 w 1768148"/>
              <a:gd name="connsiteY2" fmla="*/ 119957 h 261505"/>
              <a:gd name="connsiteX3" fmla="*/ 1161825 w 1768148"/>
              <a:gd name="connsiteY3" fmla="*/ 14382 h 261505"/>
              <a:gd name="connsiteX4" fmla="*/ 1768148 w 1768148"/>
              <a:gd name="connsiteY4" fmla="*/ 0 h 261505"/>
              <a:gd name="connsiteX0" fmla="*/ 0 w 1768148"/>
              <a:gd name="connsiteY0" fmla="*/ 261505 h 261505"/>
              <a:gd name="connsiteX1" fmla="*/ 559951 w 1768148"/>
              <a:gd name="connsiteY1" fmla="*/ 230628 h 261505"/>
              <a:gd name="connsiteX2" fmla="*/ 897474 w 1768148"/>
              <a:gd name="connsiteY2" fmla="*/ 119957 h 261505"/>
              <a:gd name="connsiteX3" fmla="*/ 1161825 w 1768148"/>
              <a:gd name="connsiteY3" fmla="*/ 14382 h 261505"/>
              <a:gd name="connsiteX4" fmla="*/ 1768148 w 1768148"/>
              <a:gd name="connsiteY4" fmla="*/ 0 h 261505"/>
              <a:gd name="connsiteX0" fmla="*/ 0 w 1768148"/>
              <a:gd name="connsiteY0" fmla="*/ 261505 h 261505"/>
              <a:gd name="connsiteX1" fmla="*/ 580417 w 1768148"/>
              <a:gd name="connsiteY1" fmla="*/ 237663 h 261505"/>
              <a:gd name="connsiteX2" fmla="*/ 897474 w 1768148"/>
              <a:gd name="connsiteY2" fmla="*/ 119957 h 261505"/>
              <a:gd name="connsiteX3" fmla="*/ 1161825 w 1768148"/>
              <a:gd name="connsiteY3" fmla="*/ 14382 h 261505"/>
              <a:gd name="connsiteX4" fmla="*/ 1768148 w 1768148"/>
              <a:gd name="connsiteY4" fmla="*/ 0 h 261505"/>
              <a:gd name="connsiteX0" fmla="*/ 0 w 1768148"/>
              <a:gd name="connsiteY0" fmla="*/ 261505 h 261505"/>
              <a:gd name="connsiteX1" fmla="*/ 580417 w 1768148"/>
              <a:gd name="connsiteY1" fmla="*/ 237663 h 261505"/>
              <a:gd name="connsiteX2" fmla="*/ 897474 w 1768148"/>
              <a:gd name="connsiteY2" fmla="*/ 119957 h 261505"/>
              <a:gd name="connsiteX3" fmla="*/ 1161825 w 1768148"/>
              <a:gd name="connsiteY3" fmla="*/ 14382 h 261505"/>
              <a:gd name="connsiteX4" fmla="*/ 1768148 w 1768148"/>
              <a:gd name="connsiteY4" fmla="*/ 0 h 261505"/>
              <a:gd name="connsiteX0" fmla="*/ 0 w 1768148"/>
              <a:gd name="connsiteY0" fmla="*/ 261505 h 261505"/>
              <a:gd name="connsiteX1" fmla="*/ 573595 w 1768148"/>
              <a:gd name="connsiteY1" fmla="*/ 230628 h 261505"/>
              <a:gd name="connsiteX2" fmla="*/ 897474 w 1768148"/>
              <a:gd name="connsiteY2" fmla="*/ 119957 h 261505"/>
              <a:gd name="connsiteX3" fmla="*/ 1161825 w 1768148"/>
              <a:gd name="connsiteY3" fmla="*/ 14382 h 261505"/>
              <a:gd name="connsiteX4" fmla="*/ 1768148 w 1768148"/>
              <a:gd name="connsiteY4" fmla="*/ 0 h 261505"/>
              <a:gd name="connsiteX0" fmla="*/ 0 w 1553252"/>
              <a:gd name="connsiteY0" fmla="*/ 237841 h 240902"/>
              <a:gd name="connsiteX1" fmla="*/ 358699 w 1553252"/>
              <a:gd name="connsiteY1" fmla="*/ 230628 h 240902"/>
              <a:gd name="connsiteX2" fmla="*/ 682578 w 1553252"/>
              <a:gd name="connsiteY2" fmla="*/ 119957 h 240902"/>
              <a:gd name="connsiteX3" fmla="*/ 946929 w 1553252"/>
              <a:gd name="connsiteY3" fmla="*/ 14382 h 240902"/>
              <a:gd name="connsiteX4" fmla="*/ 1553252 w 1553252"/>
              <a:gd name="connsiteY4" fmla="*/ 0 h 240902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3742 w 1553252"/>
              <a:gd name="connsiteY1" fmla="*/ 21911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8452 w 1553252"/>
              <a:gd name="connsiteY1" fmla="*/ 22345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8452 w 1553252"/>
              <a:gd name="connsiteY1" fmla="*/ 223456 h 237841"/>
              <a:gd name="connsiteX2" fmla="*/ 682578 w 1553252"/>
              <a:gd name="connsiteY2" fmla="*/ 119957 h 237841"/>
              <a:gd name="connsiteX3" fmla="*/ 946929 w 1553252"/>
              <a:gd name="connsiteY3" fmla="*/ 14382 h 237841"/>
              <a:gd name="connsiteX4" fmla="*/ 1553252 w 1553252"/>
              <a:gd name="connsiteY4" fmla="*/ 0 h 237841"/>
              <a:gd name="connsiteX0" fmla="*/ 0 w 1553252"/>
              <a:gd name="connsiteY0" fmla="*/ 237841 h 237841"/>
              <a:gd name="connsiteX1" fmla="*/ 438452 w 1553252"/>
              <a:gd name="connsiteY1" fmla="*/ 223456 h 237841"/>
              <a:gd name="connsiteX2" fmla="*/ 682578 w 1553252"/>
              <a:gd name="connsiteY2" fmla="*/ 119957 h 237841"/>
              <a:gd name="connsiteX3" fmla="*/ 946929 w 1553252"/>
              <a:gd name="connsiteY3" fmla="*/ 11127 h 237841"/>
              <a:gd name="connsiteX4" fmla="*/ 1553252 w 1553252"/>
              <a:gd name="connsiteY4" fmla="*/ 0 h 237841"/>
              <a:gd name="connsiteX0" fmla="*/ 0 w 1397811"/>
              <a:gd name="connsiteY0" fmla="*/ 238793 h 238793"/>
              <a:gd name="connsiteX1" fmla="*/ 438452 w 1397811"/>
              <a:gd name="connsiteY1" fmla="*/ 224408 h 238793"/>
              <a:gd name="connsiteX2" fmla="*/ 682578 w 1397811"/>
              <a:gd name="connsiteY2" fmla="*/ 120909 h 238793"/>
              <a:gd name="connsiteX3" fmla="*/ 946929 w 1397811"/>
              <a:gd name="connsiteY3" fmla="*/ 12079 h 238793"/>
              <a:gd name="connsiteX4" fmla="*/ 1397811 w 1397811"/>
              <a:gd name="connsiteY4" fmla="*/ 2037 h 238793"/>
              <a:gd name="connsiteX0" fmla="*/ 0 w 1397811"/>
              <a:gd name="connsiteY0" fmla="*/ 239198 h 239198"/>
              <a:gd name="connsiteX1" fmla="*/ 438452 w 1397811"/>
              <a:gd name="connsiteY1" fmla="*/ 224813 h 239198"/>
              <a:gd name="connsiteX2" fmla="*/ 682578 w 1397811"/>
              <a:gd name="connsiteY2" fmla="*/ 121314 h 239198"/>
              <a:gd name="connsiteX3" fmla="*/ 946929 w 1397811"/>
              <a:gd name="connsiteY3" fmla="*/ 12484 h 239198"/>
              <a:gd name="connsiteX4" fmla="*/ 1397811 w 1397811"/>
              <a:gd name="connsiteY4" fmla="*/ 2442 h 239198"/>
              <a:gd name="connsiteX0" fmla="*/ 0 w 1397811"/>
              <a:gd name="connsiteY0" fmla="*/ 236944 h 236944"/>
              <a:gd name="connsiteX1" fmla="*/ 438452 w 1397811"/>
              <a:gd name="connsiteY1" fmla="*/ 222559 h 236944"/>
              <a:gd name="connsiteX2" fmla="*/ 682578 w 1397811"/>
              <a:gd name="connsiteY2" fmla="*/ 119060 h 236944"/>
              <a:gd name="connsiteX3" fmla="*/ 946929 w 1397811"/>
              <a:gd name="connsiteY3" fmla="*/ 10230 h 236944"/>
              <a:gd name="connsiteX4" fmla="*/ 1397811 w 1397811"/>
              <a:gd name="connsiteY4" fmla="*/ 188 h 236944"/>
              <a:gd name="connsiteX0" fmla="*/ 0 w 1397811"/>
              <a:gd name="connsiteY0" fmla="*/ 236760 h 236760"/>
              <a:gd name="connsiteX1" fmla="*/ 438452 w 1397811"/>
              <a:gd name="connsiteY1" fmla="*/ 222375 h 236760"/>
              <a:gd name="connsiteX2" fmla="*/ 682578 w 1397811"/>
              <a:gd name="connsiteY2" fmla="*/ 118876 h 236760"/>
              <a:gd name="connsiteX3" fmla="*/ 946929 w 1397811"/>
              <a:gd name="connsiteY3" fmla="*/ 10046 h 236760"/>
              <a:gd name="connsiteX4" fmla="*/ 1397811 w 1397811"/>
              <a:gd name="connsiteY4" fmla="*/ 4 h 236760"/>
              <a:gd name="connsiteX0" fmla="*/ 0 w 1397811"/>
              <a:gd name="connsiteY0" fmla="*/ 236760 h 236760"/>
              <a:gd name="connsiteX1" fmla="*/ 438452 w 1397811"/>
              <a:gd name="connsiteY1" fmla="*/ 222375 h 236760"/>
              <a:gd name="connsiteX2" fmla="*/ 682578 w 1397811"/>
              <a:gd name="connsiteY2" fmla="*/ 118876 h 236760"/>
              <a:gd name="connsiteX3" fmla="*/ 946929 w 1397811"/>
              <a:gd name="connsiteY3" fmla="*/ 10046 h 236760"/>
              <a:gd name="connsiteX4" fmla="*/ 1397811 w 1397811"/>
              <a:gd name="connsiteY4" fmla="*/ 4 h 236760"/>
              <a:gd name="connsiteX0" fmla="*/ 0 w 1397811"/>
              <a:gd name="connsiteY0" fmla="*/ 236760 h 236760"/>
              <a:gd name="connsiteX1" fmla="*/ 438452 w 1397811"/>
              <a:gd name="connsiteY1" fmla="*/ 222375 h 236760"/>
              <a:gd name="connsiteX2" fmla="*/ 682578 w 1397811"/>
              <a:gd name="connsiteY2" fmla="*/ 118876 h 236760"/>
              <a:gd name="connsiteX3" fmla="*/ 946929 w 1397811"/>
              <a:gd name="connsiteY3" fmla="*/ 10046 h 236760"/>
              <a:gd name="connsiteX4" fmla="*/ 1397811 w 1397811"/>
              <a:gd name="connsiteY4" fmla="*/ 4 h 236760"/>
              <a:gd name="connsiteX0" fmla="*/ 0 w 1397811"/>
              <a:gd name="connsiteY0" fmla="*/ 237037 h 237037"/>
              <a:gd name="connsiteX1" fmla="*/ 438452 w 1397811"/>
              <a:gd name="connsiteY1" fmla="*/ 222652 h 237037"/>
              <a:gd name="connsiteX2" fmla="*/ 682578 w 1397811"/>
              <a:gd name="connsiteY2" fmla="*/ 119153 h 237037"/>
              <a:gd name="connsiteX3" fmla="*/ 946929 w 1397811"/>
              <a:gd name="connsiteY3" fmla="*/ 10323 h 237037"/>
              <a:gd name="connsiteX4" fmla="*/ 1397811 w 1397811"/>
              <a:gd name="connsiteY4" fmla="*/ 281 h 237037"/>
              <a:gd name="connsiteX0" fmla="*/ 0 w 1397811"/>
              <a:gd name="connsiteY0" fmla="*/ 236870 h 236870"/>
              <a:gd name="connsiteX1" fmla="*/ 438452 w 1397811"/>
              <a:gd name="connsiteY1" fmla="*/ 222485 h 236870"/>
              <a:gd name="connsiteX2" fmla="*/ 682578 w 1397811"/>
              <a:gd name="connsiteY2" fmla="*/ 118986 h 236870"/>
              <a:gd name="connsiteX3" fmla="*/ 946929 w 1397811"/>
              <a:gd name="connsiteY3" fmla="*/ 10156 h 236870"/>
              <a:gd name="connsiteX4" fmla="*/ 1397811 w 1397811"/>
              <a:gd name="connsiteY4" fmla="*/ 114 h 236870"/>
              <a:gd name="connsiteX0" fmla="*/ 0 w 1397811"/>
              <a:gd name="connsiteY0" fmla="*/ 236870 h 236870"/>
              <a:gd name="connsiteX1" fmla="*/ 438452 w 1397811"/>
              <a:gd name="connsiteY1" fmla="*/ 222485 h 236870"/>
              <a:gd name="connsiteX2" fmla="*/ 682578 w 1397811"/>
              <a:gd name="connsiteY2" fmla="*/ 118986 h 236870"/>
              <a:gd name="connsiteX3" fmla="*/ 946929 w 1397811"/>
              <a:gd name="connsiteY3" fmla="*/ 10156 h 236870"/>
              <a:gd name="connsiteX4" fmla="*/ 1397811 w 1397811"/>
              <a:gd name="connsiteY4" fmla="*/ 114 h 23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811" h="236870">
                <a:moveTo>
                  <a:pt x="0" y="236870"/>
                </a:moveTo>
                <a:cubicBezTo>
                  <a:pt x="287135" y="234887"/>
                  <a:pt x="367734" y="229090"/>
                  <a:pt x="438452" y="222485"/>
                </a:cubicBezTo>
                <a:cubicBezTo>
                  <a:pt x="509170" y="215880"/>
                  <a:pt x="684870" y="197580"/>
                  <a:pt x="682578" y="118986"/>
                </a:cubicBezTo>
                <a:cubicBezTo>
                  <a:pt x="677689" y="46875"/>
                  <a:pt x="823013" y="21831"/>
                  <a:pt x="946929" y="10156"/>
                </a:cubicBezTo>
                <a:cubicBezTo>
                  <a:pt x="1070845" y="-1519"/>
                  <a:pt x="1170767" y="26"/>
                  <a:pt x="1397811" y="114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7401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10/13/2016</a:t>
            </a:fld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AT" smtClean="0"/>
              <a:t>There is a unique (extendable) list of type identifiers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mtClean="0"/>
              <a:t>If a log file contains information of multiple log objects, all log objects must be of the same type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mtClean="0"/>
              <a:t>A package folder can only contain log files of the same type, which has to match the type information incorporated in the package folder name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mtClean="0"/>
              <a:t>Example</a:t>
            </a:r>
          </a:p>
          <a:p>
            <a:pPr marL="342900" indent="-342900">
              <a:buFont typeface="Arial" pitchFamily="34" charset="0"/>
              <a:buChar char="•"/>
            </a:pP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Log File Types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grpSp>
        <p:nvGrpSpPr>
          <p:cNvPr id="15" name="Group 14"/>
          <p:cNvGrpSpPr/>
          <p:nvPr/>
        </p:nvGrpSpPr>
        <p:grpSpPr>
          <a:xfrm>
            <a:off x="1835696" y="3501008"/>
            <a:ext cx="5544616" cy="2544565"/>
            <a:chOff x="827584" y="3717032"/>
            <a:chExt cx="5544616" cy="2544565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4149080"/>
              <a:ext cx="3168352" cy="172819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4005064"/>
              <a:ext cx="1752600" cy="3619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3583" y="4832201"/>
              <a:ext cx="1724025" cy="3619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2925" y="5728197"/>
              <a:ext cx="1819275" cy="5334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427984" y="3717032"/>
              <a:ext cx="914400" cy="2880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1300" smtClean="0"/>
                <a:t>contains</a:t>
              </a:r>
              <a:endParaRPr lang="en-US" sz="1300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27984" y="4549010"/>
              <a:ext cx="914400" cy="2880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1300" smtClean="0"/>
                <a:t>contains</a:t>
              </a:r>
              <a:endParaRPr lang="en-US" sz="1300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27984" y="5458118"/>
              <a:ext cx="914400" cy="2880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1300" smtClean="0"/>
                <a:t>contains</a:t>
              </a:r>
              <a:endParaRPr lang="en-US" sz="1300" dirty="0" smtClean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779912" y="3861048"/>
              <a:ext cx="648072" cy="11521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3923928" y="4693026"/>
              <a:ext cx="504056" cy="631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endCxn id="14" idx="1"/>
            </p:cNvCxnSpPr>
            <p:nvPr/>
          </p:nvCxnSpPr>
          <p:spPr>
            <a:xfrm flipV="1">
              <a:off x="3635896" y="5602134"/>
              <a:ext cx="792088" cy="759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58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10/13/2016</a:t>
            </a:fld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Project Context Transition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grpSp>
        <p:nvGrpSpPr>
          <p:cNvPr id="24" name="Group 23"/>
          <p:cNvGrpSpPr/>
          <p:nvPr/>
        </p:nvGrpSpPr>
        <p:grpSpPr>
          <a:xfrm>
            <a:off x="980226" y="1156904"/>
            <a:ext cx="6760126" cy="4797934"/>
            <a:chOff x="980226" y="235132"/>
            <a:chExt cx="6760126" cy="4797934"/>
          </a:xfrm>
        </p:grpSpPr>
        <p:sp>
          <p:nvSpPr>
            <p:cNvPr id="3" name="Arc 2"/>
            <p:cNvSpPr/>
            <p:nvPr/>
          </p:nvSpPr>
          <p:spPr>
            <a:xfrm rot="18994233">
              <a:off x="2771945" y="1971924"/>
              <a:ext cx="3205928" cy="306114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/>
            <p:cNvSpPr/>
            <p:nvPr/>
          </p:nvSpPr>
          <p:spPr>
            <a:xfrm rot="2605767" flipV="1">
              <a:off x="2777571" y="235132"/>
              <a:ext cx="3205928" cy="306114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980226" y="1371308"/>
              <a:ext cx="6760126" cy="2552237"/>
              <a:chOff x="980226" y="1371308"/>
              <a:chExt cx="6760126" cy="2552237"/>
            </a:xfrm>
          </p:grpSpPr>
          <p:grpSp>
            <p:nvGrpSpPr>
              <p:cNvPr id="74" name="Group 73"/>
              <p:cNvGrpSpPr/>
              <p:nvPr/>
            </p:nvGrpSpPr>
            <p:grpSpPr>
              <a:xfrm rot="7262849" flipH="1">
                <a:off x="5740868" y="1347703"/>
                <a:ext cx="1085829" cy="1133039"/>
                <a:chOff x="6123531" y="2099839"/>
                <a:chExt cx="1085829" cy="1133039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6123531" y="2099839"/>
                  <a:ext cx="1085829" cy="1133039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Arrow Connector 78"/>
                <p:cNvCxnSpPr/>
                <p:nvPr/>
              </p:nvCxnSpPr>
              <p:spPr>
                <a:xfrm flipH="1">
                  <a:off x="6246320" y="2171847"/>
                  <a:ext cx="151578" cy="10088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 rot="3327010">
                <a:off x="5748319" y="2814111"/>
                <a:ext cx="1085829" cy="1133039"/>
                <a:chOff x="6123531" y="2099839"/>
                <a:chExt cx="1085829" cy="1133039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6123531" y="2099839"/>
                  <a:ext cx="1085829" cy="1133039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6246320" y="2171847"/>
                  <a:ext cx="151578" cy="10088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Oval 60"/>
              <p:cNvSpPr/>
              <p:nvPr/>
            </p:nvSpPr>
            <p:spPr>
              <a:xfrm>
                <a:off x="1683916" y="2091213"/>
                <a:ext cx="1085829" cy="113303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ounded Rectangle 139"/>
              <p:cNvSpPr/>
              <p:nvPr/>
            </p:nvSpPr>
            <p:spPr>
              <a:xfrm>
                <a:off x="2433855" y="2171847"/>
                <a:ext cx="951234" cy="936104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2609474" y="2441049"/>
                <a:ext cx="616661" cy="450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200" smtClean="0"/>
                  <a:t>default</a:t>
                </a:r>
              </a:p>
              <a:p>
                <a:pPr algn="ctr"/>
                <a:r>
                  <a:rPr lang="de-AT" sz="1200" smtClean="0"/>
                  <a:t>context</a:t>
                </a:r>
                <a:endParaRPr lang="en-US" sz="1200" dirty="0" smtClean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980226" y="2516360"/>
                <a:ext cx="764710" cy="334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de-AT" sz="1100" smtClean="0"/>
                  <a:t>run a test</a:t>
                </a:r>
                <a:endParaRPr lang="de-AT" sz="1100" b="1" smtClean="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5481168" y="2171847"/>
                <a:ext cx="951234" cy="936104"/>
              </a:xfrm>
              <a:prstGeom prst="roundRect">
                <a:avLst>
                  <a:gd name="adj" fmla="val 50000"/>
                </a:avLst>
              </a:prstGeom>
              <a:solidFill>
                <a:srgbClr val="FFDDFF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656787" y="2458301"/>
                <a:ext cx="616661" cy="450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200" smtClean="0"/>
                  <a:t>project</a:t>
                </a:r>
              </a:p>
              <a:p>
                <a:pPr algn="ctr"/>
                <a:r>
                  <a:rPr lang="de-AT" sz="1200" smtClean="0"/>
                  <a:t>context</a:t>
                </a:r>
                <a:endParaRPr lang="en-US" sz="1200" dirty="0" smtClean="0"/>
              </a:p>
            </p:txBody>
          </p:sp>
          <p:cxnSp>
            <p:nvCxnSpPr>
              <p:cNvPr id="8" name="Straight Arrow Connector 7"/>
              <p:cNvCxnSpPr>
                <a:stCxn id="140" idx="3"/>
              </p:cNvCxnSpPr>
              <p:nvPr/>
            </p:nvCxnSpPr>
            <p:spPr>
              <a:xfrm>
                <a:off x="3385089" y="2639899"/>
                <a:ext cx="209607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5400143" y="2272733"/>
                <a:ext cx="152251" cy="1251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H="1" flipV="1">
                <a:off x="3324707" y="2883301"/>
                <a:ext cx="90715" cy="720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>
                <a:off x="2528840" y="2171847"/>
                <a:ext cx="82432" cy="836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6831626" y="3140968"/>
                <a:ext cx="764710" cy="334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de-AT" sz="1100" smtClean="0"/>
                  <a:t>run a test</a:t>
                </a:r>
                <a:endParaRPr lang="de-AT" sz="1100" b="1" smtClean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041310" y="2348980"/>
                <a:ext cx="764710" cy="334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de-AT" sz="1100" smtClean="0"/>
                  <a:t>open project</a:t>
                </a:r>
                <a:endParaRPr lang="de-AT" sz="1100" b="1" smtClean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041310" y="1598323"/>
                <a:ext cx="764710" cy="334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de-AT" sz="1100" smtClean="0"/>
                  <a:t>new project</a:t>
                </a:r>
                <a:endParaRPr lang="de-AT" sz="1100" b="1" smtClean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6975642" y="1715764"/>
                <a:ext cx="764710" cy="334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de-AT" sz="1100" smtClean="0"/>
                  <a:t>new project</a:t>
                </a:r>
              </a:p>
              <a:p>
                <a:pPr algn="ctr"/>
                <a:r>
                  <a:rPr lang="de-AT" sz="1100" smtClean="0"/>
                  <a:t>open project</a:t>
                </a:r>
              </a:p>
              <a:p>
                <a:pPr algn="ctr"/>
                <a:r>
                  <a:rPr lang="de-AT" sz="1100" smtClean="0"/>
                  <a:t>new package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067188" y="3275760"/>
                <a:ext cx="764710" cy="334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de-AT" sz="1100" smtClean="0"/>
                  <a:t>close project</a:t>
                </a:r>
                <a:endParaRPr lang="de-AT" sz="1100" b="1" smtClean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616250" y="1715764"/>
                <a:ext cx="764710" cy="334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de-AT" sz="1100" smtClean="0"/>
                  <a:t>initial</a:t>
                </a:r>
              </a:p>
              <a:p>
                <a:pPr algn="ctr"/>
                <a:r>
                  <a:rPr lang="de-AT" sz="1100" smtClean="0"/>
                  <a:t>context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254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10/13/2016</a:t>
            </a:fld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Project Context Control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grpSp>
        <p:nvGrpSpPr>
          <p:cNvPr id="29" name="Group 28"/>
          <p:cNvGrpSpPr/>
          <p:nvPr/>
        </p:nvGrpSpPr>
        <p:grpSpPr>
          <a:xfrm>
            <a:off x="2221238" y="1021672"/>
            <a:ext cx="4583010" cy="5428400"/>
            <a:chOff x="1578042" y="1052736"/>
            <a:chExt cx="4583010" cy="5428400"/>
          </a:xfrm>
        </p:grpSpPr>
        <p:cxnSp>
          <p:nvCxnSpPr>
            <p:cNvPr id="137" name="Straight Connector 136"/>
            <p:cNvCxnSpPr/>
            <p:nvPr/>
          </p:nvCxnSpPr>
          <p:spPr>
            <a:xfrm flipH="1">
              <a:off x="3861312" y="1277386"/>
              <a:ext cx="3539" cy="25072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44651" y="1052736"/>
              <a:ext cx="1255341" cy="286954"/>
              <a:chOff x="3244651" y="1620174"/>
              <a:chExt cx="1255341" cy="286954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3244651" y="1620174"/>
                <a:ext cx="1255341" cy="233776"/>
              </a:xfrm>
              <a:prstGeom prst="roundRect">
                <a:avLst>
                  <a:gd name="adj" fmla="val 4280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255604" y="1655100"/>
                <a:ext cx="1233323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200" smtClean="0"/>
                  <a:t>begin test</a:t>
                </a:r>
                <a:endParaRPr lang="en-US" sz="1200" dirty="0" smtClean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780426" y="1524436"/>
              <a:ext cx="2168850" cy="689054"/>
              <a:chOff x="2979214" y="2091874"/>
              <a:chExt cx="2168850" cy="689054"/>
            </a:xfrm>
          </p:grpSpPr>
          <p:sp>
            <p:nvSpPr>
              <p:cNvPr id="9" name="Flowchart: Decision 8"/>
              <p:cNvSpPr/>
              <p:nvPr/>
            </p:nvSpPr>
            <p:spPr>
              <a:xfrm>
                <a:off x="2979214" y="2091874"/>
                <a:ext cx="2168850" cy="689054"/>
              </a:xfrm>
              <a:prstGeom prst="flowChartDecision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419311" y="2325458"/>
                <a:ext cx="1233323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200" smtClean="0"/>
                  <a:t>project context</a:t>
                </a:r>
                <a:endParaRPr lang="en-US" sz="1200" dirty="0" smtClean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351378" y="1866783"/>
              <a:ext cx="432048" cy="346708"/>
              <a:chOff x="2411760" y="2451472"/>
              <a:chExt cx="576064" cy="1109130"/>
            </a:xfrm>
          </p:grpSpPr>
          <p:cxnSp>
            <p:nvCxnSpPr>
              <p:cNvPr id="129" name="Straight Connector 128"/>
              <p:cNvCxnSpPr/>
              <p:nvPr/>
            </p:nvCxnSpPr>
            <p:spPr>
              <a:xfrm>
                <a:off x="2411760" y="2451472"/>
                <a:ext cx="0" cy="110913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411760" y="2451472"/>
                <a:ext cx="5760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2781825" y="3590301"/>
              <a:ext cx="2168850" cy="689054"/>
              <a:chOff x="2979214" y="2091874"/>
              <a:chExt cx="2168850" cy="689054"/>
            </a:xfrm>
          </p:grpSpPr>
          <p:sp>
            <p:nvSpPr>
              <p:cNvPr id="34" name="Flowchart: Decision 33"/>
              <p:cNvSpPr/>
              <p:nvPr/>
            </p:nvSpPr>
            <p:spPr>
              <a:xfrm>
                <a:off x="2979214" y="2091874"/>
                <a:ext cx="2168850" cy="689054"/>
              </a:xfrm>
              <a:prstGeom prst="flowChartDecision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419311" y="2257883"/>
                <a:ext cx="1233323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200" smtClean="0"/>
                  <a:t>test type</a:t>
                </a:r>
              </a:p>
              <a:p>
                <a:pPr algn="ctr"/>
                <a:r>
                  <a:rPr lang="de-AT" sz="1200" smtClean="0"/>
                  <a:t>changed?</a:t>
                </a:r>
                <a:endParaRPr lang="en-US" sz="1200" dirty="0" smtClean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578042" y="2213490"/>
              <a:ext cx="1546672" cy="802031"/>
              <a:chOff x="1530412" y="3825226"/>
              <a:chExt cx="1546672" cy="802031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1530412" y="3825226"/>
                <a:ext cx="1529419" cy="8020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547664" y="3835169"/>
                <a:ext cx="1529420" cy="79201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de-AT" sz="1100" smtClean="0"/>
                  <a:t>parent folder</a:t>
                </a:r>
              </a:p>
              <a:p>
                <a:pPr algn="ctr"/>
                <a:r>
                  <a:rPr lang="de-AT" sz="1100" smtClean="0"/>
                  <a:t>for new package folder</a:t>
                </a:r>
              </a:p>
              <a:p>
                <a:pPr algn="ctr"/>
                <a:r>
                  <a:rPr lang="de-AT" sz="1100" smtClean="0"/>
                  <a:t> is type subfolder</a:t>
                </a:r>
              </a:p>
              <a:p>
                <a:pPr algn="ctr"/>
                <a:r>
                  <a:rPr lang="de-AT" sz="1100" b="1" smtClean="0"/>
                  <a:t>of log root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335893" y="3929589"/>
              <a:ext cx="1509917" cy="1443627"/>
              <a:chOff x="2411760" y="2451472"/>
              <a:chExt cx="2013222" cy="302354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2411760" y="5475012"/>
                <a:ext cx="20132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411760" y="2451472"/>
                <a:ext cx="5760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411760" y="2451472"/>
                <a:ext cx="0" cy="2997542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/>
            <p:cNvCxnSpPr/>
            <p:nvPr/>
          </p:nvCxnSpPr>
          <p:spPr>
            <a:xfrm>
              <a:off x="3857624" y="3301007"/>
              <a:ext cx="0" cy="29057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4614380" y="2243985"/>
              <a:ext cx="1529419" cy="7715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31632" y="2243985"/>
              <a:ext cx="1529420" cy="77153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de-AT" sz="1100" smtClean="0"/>
                <a:t>parent folder</a:t>
              </a:r>
            </a:p>
            <a:p>
              <a:pPr algn="ctr"/>
              <a:r>
                <a:rPr lang="de-AT" sz="1100" smtClean="0"/>
                <a:t>for new package</a:t>
              </a:r>
            </a:p>
            <a:p>
              <a:pPr algn="ctr"/>
              <a:r>
                <a:rPr lang="de-AT" sz="1100" smtClean="0"/>
                <a:t>folder is current</a:t>
              </a:r>
            </a:p>
            <a:p>
              <a:pPr algn="ctr"/>
              <a:r>
                <a:rPr lang="de-AT" sz="1100" b="1" smtClean="0"/>
                <a:t>project folder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 flipH="1">
              <a:off x="4949000" y="1866782"/>
              <a:ext cx="432048" cy="346709"/>
              <a:chOff x="2411760" y="2451472"/>
              <a:chExt cx="576064" cy="1109130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>
                <a:off x="2411760" y="2451472"/>
                <a:ext cx="0" cy="110913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411760" y="2451472"/>
                <a:ext cx="5760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>
              <a:off x="5379089" y="3015451"/>
              <a:ext cx="0" cy="28555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2360004" y="3015451"/>
              <a:ext cx="0" cy="28555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2351378" y="3301007"/>
              <a:ext cx="302771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3100393" y="4513527"/>
              <a:ext cx="1546672" cy="629945"/>
              <a:chOff x="1530412" y="3835169"/>
              <a:chExt cx="1546672" cy="80934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530412" y="3842478"/>
                <a:ext cx="1529419" cy="8020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547664" y="3835169"/>
                <a:ext cx="1529420" cy="7920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de-AT" sz="1100" smtClean="0"/>
                  <a:t>create new package</a:t>
                </a:r>
              </a:p>
              <a:p>
                <a:pPr algn="ctr"/>
                <a:r>
                  <a:rPr lang="de-AT" sz="1100" smtClean="0"/>
                  <a:t>folder in proper</a:t>
                </a:r>
              </a:p>
              <a:p>
                <a:pPr algn="ctr"/>
                <a:r>
                  <a:rPr lang="de-AT" sz="1100" smtClean="0"/>
                  <a:t> parent folder</a:t>
                </a:r>
                <a:endParaRPr lang="de-AT" sz="1100" b="1" smtClean="0"/>
              </a:p>
            </p:txBody>
          </p:sp>
        </p:grpSp>
        <p:cxnSp>
          <p:nvCxnSpPr>
            <p:cNvPr id="81" name="Straight Connector 80"/>
            <p:cNvCxnSpPr/>
            <p:nvPr/>
          </p:nvCxnSpPr>
          <p:spPr>
            <a:xfrm flipH="1">
              <a:off x="3861312" y="4279355"/>
              <a:ext cx="3539" cy="25072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3864851" y="5141342"/>
              <a:ext cx="1" cy="48115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>
              <a:off x="2649402" y="5628183"/>
              <a:ext cx="2426654" cy="317816"/>
              <a:chOff x="1530412" y="3835170"/>
              <a:chExt cx="1546672" cy="809339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1530412" y="3842478"/>
                <a:ext cx="1529419" cy="8020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547664" y="3835170"/>
                <a:ext cx="1529420" cy="80933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de-AT" sz="1100" smtClean="0"/>
                  <a:t>perform test and log data</a:t>
                </a:r>
                <a:endParaRPr lang="de-AT" sz="1100" b="1" smtClean="0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3244651" y="6194182"/>
              <a:ext cx="1255341" cy="286954"/>
              <a:chOff x="3244651" y="1620174"/>
              <a:chExt cx="1255341" cy="286954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3244651" y="1620174"/>
                <a:ext cx="1255341" cy="233776"/>
              </a:xfrm>
              <a:prstGeom prst="roundRect">
                <a:avLst>
                  <a:gd name="adj" fmla="val 4280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3255604" y="1655100"/>
                <a:ext cx="1233323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200" smtClean="0"/>
                  <a:t>end test</a:t>
                </a:r>
                <a:endParaRPr lang="en-US" sz="1200" dirty="0" smtClean="0"/>
              </a:p>
            </p:txBody>
          </p:sp>
        </p:grpSp>
        <p:cxnSp>
          <p:nvCxnSpPr>
            <p:cNvPr id="90" name="Straight Connector 89"/>
            <p:cNvCxnSpPr/>
            <p:nvPr/>
          </p:nvCxnSpPr>
          <p:spPr>
            <a:xfrm flipH="1">
              <a:off x="3861312" y="5945999"/>
              <a:ext cx="3539" cy="25072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2910940" y="1514281"/>
            <a:ext cx="914400" cy="1292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AT" sz="1100" smtClean="0"/>
              <a:t>no</a:t>
            </a:r>
            <a:endParaRPr lang="en-US" sz="1100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5565085" y="1514281"/>
            <a:ext cx="914400" cy="1292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AT" sz="1100" smtClean="0"/>
              <a:t>yes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177538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203848" y="3284984"/>
            <a:ext cx="5400000" cy="720080"/>
          </a:xfrm>
        </p:spPr>
        <p:txBody>
          <a:bodyPr/>
          <a:lstStyle/>
          <a:p>
            <a:pPr algn="ctr"/>
            <a:r>
              <a:rPr lang="de-AT" sz="4000" smtClean="0"/>
              <a:t>Appendix</a:t>
            </a:r>
          </a:p>
          <a:p>
            <a:pPr algn="ctr"/>
            <a:endParaRPr lang="de-AT" sz="400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01"/>
          <a:stretch/>
        </p:blipFill>
        <p:spPr bwMode="auto">
          <a:xfrm>
            <a:off x="0" y="908720"/>
            <a:ext cx="2699792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793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10/13/2016</a:t>
            </a:fld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043608" y="1700808"/>
            <a:ext cx="7200800" cy="3816424"/>
          </a:xfrm>
        </p:spPr>
        <p:txBody>
          <a:bodyPr/>
          <a:lstStyle/>
          <a:p>
            <a:r>
              <a:rPr lang="de-AT" sz="4400" smtClean="0">
                <a:solidFill>
                  <a:schemeClr val="tx2"/>
                </a:solidFill>
              </a:rPr>
              <a:t>Today‘s Target</a:t>
            </a:r>
          </a:p>
          <a:p>
            <a:endParaRPr lang="de-AT" sz="4000" smtClean="0"/>
          </a:p>
          <a:p>
            <a:pPr algn="ctr"/>
            <a:r>
              <a:rPr lang="de-AT" sz="4000" smtClean="0"/>
              <a:t>Define a standard log file format!</a:t>
            </a:r>
          </a:p>
          <a:p>
            <a:pPr algn="ctr"/>
            <a:r>
              <a:rPr lang="de-AT" sz="4000" smtClean="0"/>
              <a:t>(syntax definition)</a:t>
            </a:r>
            <a:endParaRPr lang="en-US" sz="40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Target of Task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795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Sep-2016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39552" y="1168434"/>
            <a:ext cx="8280000" cy="5212894"/>
          </a:xfrm>
        </p:spPr>
        <p:txBody>
          <a:bodyPr/>
          <a:lstStyle/>
          <a:p>
            <a:r>
              <a:rPr lang="de-AT" sz="1600" smtClean="0">
                <a:solidFill>
                  <a:schemeClr val="tx2"/>
                </a:solidFill>
              </a:rPr>
              <a:t>Phase 1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Define a </a:t>
            </a:r>
            <a:r>
              <a:rPr lang="de-AT" sz="1400" smtClean="0">
                <a:solidFill>
                  <a:schemeClr val="tx2"/>
                </a:solidFill>
              </a:rPr>
              <a:t>core log file management system</a:t>
            </a:r>
            <a:r>
              <a:rPr lang="de-AT" sz="1400" smtClean="0"/>
              <a:t> comprising core format and core file organization </a:t>
            </a:r>
            <a:r>
              <a:rPr lang="de-AT" sz="1400" baseline="30000" smtClean="0"/>
              <a:t>*)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Setup a log file management </a:t>
            </a:r>
            <a:r>
              <a:rPr lang="de-AT" sz="1400" smtClean="0">
                <a:solidFill>
                  <a:schemeClr val="tx2"/>
                </a:solidFill>
              </a:rPr>
              <a:t>key group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>
                <a:solidFill>
                  <a:srgbClr val="FF0000"/>
                </a:solidFill>
              </a:rPr>
              <a:t>Align core definitions with key group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First alpha test</a:t>
            </a:r>
          </a:p>
          <a:p>
            <a:pPr marL="342900" indent="-342900">
              <a:buFont typeface="Arial" pitchFamily="34" charset="0"/>
              <a:buChar char="•"/>
            </a:pPr>
            <a:endParaRPr lang="de-AT" sz="500" smtClean="0">
              <a:solidFill>
                <a:schemeClr val="tx2"/>
              </a:solidFill>
            </a:endParaRPr>
          </a:p>
          <a:p>
            <a:r>
              <a:rPr lang="de-AT" sz="1600" smtClean="0">
                <a:solidFill>
                  <a:schemeClr val="tx2"/>
                </a:solidFill>
              </a:rPr>
              <a:t>Phase 2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Define log file </a:t>
            </a:r>
            <a:r>
              <a:rPr lang="de-AT" sz="1400" smtClean="0">
                <a:solidFill>
                  <a:schemeClr val="tx2"/>
                </a:solidFill>
              </a:rPr>
              <a:t>format specifics</a:t>
            </a:r>
            <a:r>
              <a:rPr lang="de-AT" sz="1400" smtClean="0"/>
              <a:t> with key group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Each new logging has to be implemented according to core format and format specifics</a:t>
            </a:r>
          </a:p>
          <a:p>
            <a:pPr marL="342900" indent="-342900">
              <a:buFont typeface="Arial" pitchFamily="34" charset="0"/>
              <a:buChar char="•"/>
            </a:pPr>
            <a:endParaRPr lang="de-AT" sz="500"/>
          </a:p>
          <a:p>
            <a:r>
              <a:rPr lang="de-AT" sz="1600" smtClean="0">
                <a:solidFill>
                  <a:schemeClr val="tx2"/>
                </a:solidFill>
              </a:rPr>
              <a:t>Phase 3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Define file organization with key group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Implement log file management dialogs in machine SW (library)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Each new logging has integrated log file dialogs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de-AT" sz="140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de-AT" sz="1400" smtClean="0">
                <a:solidFill>
                  <a:schemeClr val="tx2"/>
                </a:solidFill>
              </a:rPr>
              <a:t>Phase 4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Case-by-case backward integration of log file management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Case-by-case implementation of data base functionality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de-AT" sz="1400" smtClean="0"/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de-AT" sz="1050" smtClean="0"/>
          </a:p>
          <a:p>
            <a:r>
              <a:rPr lang="de-AT" sz="800" smtClean="0"/>
              <a:t>*) already done (HUPR, FLSP, EMSO)</a:t>
            </a:r>
            <a:endParaRPr lang="en-US" sz="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Recap: Project Outline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Log File management - An Introduction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11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5004048" y="4682700"/>
            <a:ext cx="3096344" cy="13385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AT" sz="1600"/>
              <a:t>3</a:t>
            </a:r>
            <a:r>
              <a:rPr lang="de-AT" sz="1600" smtClean="0"/>
              <a:t>) Application Layer</a:t>
            </a:r>
          </a:p>
          <a:p>
            <a:pPr marL="534988" indent="-268288">
              <a:buFont typeface="Arial" pitchFamily="34" charset="0"/>
              <a:buChar char="•"/>
            </a:pPr>
            <a:r>
              <a:rPr lang="de-AT" sz="1600" smtClean="0"/>
              <a:t>R&amp;D tasks</a:t>
            </a:r>
          </a:p>
          <a:p>
            <a:pPr marL="534988" indent="-268288">
              <a:buFont typeface="Arial" pitchFamily="34" charset="0"/>
              <a:buChar char="•"/>
            </a:pPr>
            <a:r>
              <a:rPr lang="de-AT" sz="1600" smtClean="0"/>
              <a:t>field support</a:t>
            </a:r>
          </a:p>
          <a:p>
            <a:pPr marL="534988" indent="-268288">
              <a:buFont typeface="Arial" pitchFamily="34" charset="0"/>
              <a:buChar char="•"/>
            </a:pPr>
            <a:r>
              <a:rPr lang="de-AT" sz="1600" smtClean="0"/>
              <a:t>serial production</a:t>
            </a:r>
          </a:p>
          <a:p>
            <a:pPr marL="534988" indent="-268288">
              <a:buFont typeface="Arial" pitchFamily="34" charset="0"/>
              <a:buChar char="•"/>
            </a:pPr>
            <a:r>
              <a:rPr lang="de-AT" sz="1600" smtClean="0"/>
              <a:t>other applications</a:t>
            </a:r>
            <a:endParaRPr lang="en-US" sz="1600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5004048" y="3422825"/>
            <a:ext cx="3096344" cy="79826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AT" sz="1600" smtClean="0"/>
              <a:t>2) Specifics Layer</a:t>
            </a:r>
          </a:p>
          <a:p>
            <a:pPr marL="534988" indent="-268288">
              <a:buFont typeface="Arial" pitchFamily="34" charset="0"/>
              <a:buChar char="•"/>
            </a:pPr>
            <a:r>
              <a:rPr lang="de-AT" sz="1600" smtClean="0"/>
              <a:t>format specifics</a:t>
            </a:r>
          </a:p>
          <a:p>
            <a:pPr marL="534988" indent="-268288">
              <a:buFont typeface="Arial" pitchFamily="34" charset="0"/>
              <a:buChar char="•"/>
            </a:pPr>
            <a:r>
              <a:rPr lang="de-AT" sz="1600" smtClean="0"/>
              <a:t>organization specifics</a:t>
            </a:r>
            <a:endParaRPr lang="en-US" sz="16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10/13/2016</a:t>
            </a:fld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Definition &amp; Implementation in Layers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sp>
        <p:nvSpPr>
          <p:cNvPr id="2052" name="TextBox 2051"/>
          <p:cNvSpPr txBox="1"/>
          <p:nvPr/>
        </p:nvSpPr>
        <p:spPr>
          <a:xfrm>
            <a:off x="4788024" y="1628800"/>
            <a:ext cx="3842695" cy="4572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AT" smtClean="0">
                <a:solidFill>
                  <a:schemeClr val="tx2"/>
                </a:solidFill>
              </a:rPr>
              <a:t>Log File Management Structure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004048" y="2270697"/>
            <a:ext cx="3096344" cy="79826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66700" indent="-266700">
              <a:buAutoNum type="arabicParenR"/>
            </a:pPr>
            <a:r>
              <a:rPr lang="de-AT" sz="1600" smtClean="0"/>
              <a:t>Core Layer</a:t>
            </a:r>
          </a:p>
          <a:p>
            <a:pPr marL="534988" indent="-268288">
              <a:buFont typeface="Arial" pitchFamily="34" charset="0"/>
              <a:buChar char="•"/>
            </a:pPr>
            <a:r>
              <a:rPr lang="de-AT" sz="1600" smtClean="0"/>
              <a:t>log file format</a:t>
            </a:r>
          </a:p>
          <a:p>
            <a:pPr marL="534988" indent="-268288">
              <a:buFont typeface="Arial" pitchFamily="34" charset="0"/>
              <a:buChar char="•"/>
            </a:pPr>
            <a:r>
              <a:rPr lang="de-AT" sz="1600" smtClean="0"/>
              <a:t>file system organization</a:t>
            </a:r>
            <a:endParaRPr lang="en-US" sz="1600" dirty="0" smtClean="0"/>
          </a:p>
        </p:txBody>
      </p:sp>
      <p:grpSp>
        <p:nvGrpSpPr>
          <p:cNvPr id="48" name="Group 47"/>
          <p:cNvGrpSpPr/>
          <p:nvPr/>
        </p:nvGrpSpPr>
        <p:grpSpPr>
          <a:xfrm>
            <a:off x="553200" y="1762519"/>
            <a:ext cx="3898764" cy="4487369"/>
            <a:chOff x="2425408" y="1189499"/>
            <a:chExt cx="3898764" cy="4487369"/>
          </a:xfrm>
        </p:grpSpPr>
        <p:pic>
          <p:nvPicPr>
            <p:cNvPr id="50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408" y="1189499"/>
              <a:ext cx="3898764" cy="3823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Oval 50"/>
            <p:cNvSpPr/>
            <p:nvPr/>
          </p:nvSpPr>
          <p:spPr>
            <a:xfrm>
              <a:off x="3536136" y="2167687"/>
              <a:ext cx="1800656" cy="1800656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4644008" y="3968343"/>
              <a:ext cx="922228" cy="125132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316060" y="5219668"/>
              <a:ext cx="1008112" cy="4572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2400" smtClean="0">
                  <a:solidFill>
                    <a:srgbClr val="FF0000"/>
                  </a:solidFill>
                </a:rPr>
                <a:t>Today‘s focus</a:t>
              </a:r>
              <a:endParaRPr lang="en-US" sz="2400" dirty="0" smtClean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65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203848" y="2132856"/>
            <a:ext cx="5400000" cy="1872208"/>
          </a:xfrm>
        </p:spPr>
        <p:txBody>
          <a:bodyPr/>
          <a:lstStyle/>
          <a:p>
            <a:pPr algn="ctr"/>
            <a:r>
              <a:rPr lang="de-AT" sz="4000" smtClean="0"/>
              <a:t>Log File Format</a:t>
            </a:r>
          </a:p>
          <a:p>
            <a:pPr algn="ctr"/>
            <a:r>
              <a:rPr lang="de-AT" sz="4000" smtClean="0"/>
              <a:t>Definition</a:t>
            </a:r>
          </a:p>
          <a:p>
            <a:pPr algn="ctr"/>
            <a:endParaRPr lang="de-AT" sz="4000"/>
          </a:p>
          <a:p>
            <a:pPr marL="1077913" indent="-361950">
              <a:buAutoNum type="arabicParenR"/>
            </a:pPr>
            <a:r>
              <a:rPr lang="de-AT" sz="2000" smtClean="0"/>
              <a:t>Format syntax</a:t>
            </a:r>
          </a:p>
          <a:p>
            <a:pPr marL="1077913" indent="-361950">
              <a:buAutoNum type="arabicParenR"/>
            </a:pPr>
            <a:r>
              <a:rPr lang="de-AT" sz="2000"/>
              <a:t>F</a:t>
            </a:r>
            <a:r>
              <a:rPr lang="de-AT" sz="2000" smtClean="0"/>
              <a:t>ormat semantics (later!)</a:t>
            </a:r>
          </a:p>
          <a:p>
            <a:endParaRPr lang="de-AT" sz="800" smtClean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01"/>
          <a:stretch/>
        </p:blipFill>
        <p:spPr bwMode="auto">
          <a:xfrm>
            <a:off x="0" y="908720"/>
            <a:ext cx="2699792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287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10/13/2016</a:t>
            </a:fld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Information Structure of a Log File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9040"/>
            <a:ext cx="7439414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39552" y="1260000"/>
            <a:ext cx="8280000" cy="1664944"/>
          </a:xfrm>
        </p:spPr>
        <p:txBody>
          <a:bodyPr/>
          <a:lstStyle/>
          <a:p>
            <a:r>
              <a:rPr lang="en-US" sz="1800"/>
              <a:t>Log files contain a bulk of information which can typically be categorized as </a:t>
            </a:r>
            <a:r>
              <a:rPr lang="en-US" sz="1800" smtClean="0"/>
              <a:t>follows</a:t>
            </a:r>
          </a:p>
          <a:p>
            <a:endParaRPr lang="en-US" sz="100"/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600" i="1" smtClean="0"/>
              <a:t>type: </a:t>
            </a:r>
            <a:r>
              <a:rPr lang="en-US" sz="1600"/>
              <a:t>tells us how </a:t>
            </a:r>
            <a:r>
              <a:rPr lang="en-US" sz="1600" i="1"/>
              <a:t>data</a:t>
            </a:r>
            <a:r>
              <a:rPr lang="en-US" sz="1600"/>
              <a:t> has to be interpreted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600" i="1" smtClean="0"/>
              <a:t>parameter:</a:t>
            </a:r>
            <a:r>
              <a:rPr lang="en-US" sz="1600" smtClean="0"/>
              <a:t> </a:t>
            </a:r>
            <a:r>
              <a:rPr lang="en-US" sz="1600"/>
              <a:t>information which has a type-independent interpretation  (like </a:t>
            </a:r>
            <a:r>
              <a:rPr lang="en-US" sz="1600" i="1"/>
              <a:t>title</a:t>
            </a:r>
            <a:r>
              <a:rPr lang="en-US" sz="1600"/>
              <a:t>, </a:t>
            </a:r>
            <a:r>
              <a:rPr lang="en-US" sz="1600" i="1"/>
              <a:t>comments</a:t>
            </a:r>
            <a:r>
              <a:rPr lang="en-US" sz="1600"/>
              <a:t>, </a:t>
            </a:r>
            <a:r>
              <a:rPr lang="en-US" sz="1600" i="1"/>
              <a:t>date</a:t>
            </a:r>
            <a:r>
              <a:rPr lang="en-US" sz="1600"/>
              <a:t>, </a:t>
            </a:r>
            <a:r>
              <a:rPr lang="en-US" sz="1600" i="1"/>
              <a:t>time</a:t>
            </a:r>
            <a:r>
              <a:rPr lang="en-US" sz="1600"/>
              <a:t>, </a:t>
            </a:r>
            <a:r>
              <a:rPr lang="en-US" sz="1600" i="1"/>
              <a:t>rows</a:t>
            </a:r>
            <a:r>
              <a:rPr lang="en-US" sz="1600"/>
              <a:t>, </a:t>
            </a:r>
            <a:r>
              <a:rPr lang="en-US" sz="1600" i="1"/>
              <a:t>columns, machine-ID, </a:t>
            </a:r>
            <a:r>
              <a:rPr lang="en-US" sz="1600" i="1" smtClean="0"/>
              <a:t>…)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de-AT" sz="1600" i="1" smtClean="0"/>
              <a:t>data: all information which has type dependent interpretation 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85552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10/13/2016</a:t>
            </a:fld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mtClean="0"/>
              <a:t>A </a:t>
            </a:r>
            <a:r>
              <a:rPr lang="en-US"/>
              <a:t>log file may be organized into log file </a:t>
            </a:r>
            <a:r>
              <a:rPr lang="en-US" smtClean="0"/>
              <a:t>chunks, which are called </a:t>
            </a:r>
            <a:r>
              <a:rPr lang="en-US" smtClean="0">
                <a:solidFill>
                  <a:schemeClr val="tx2"/>
                </a:solidFill>
              </a:rPr>
              <a:t>log objects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mtClean="0"/>
              <a:t>Each </a:t>
            </a:r>
            <a:r>
              <a:rPr lang="en-US"/>
              <a:t>log object refers to </a:t>
            </a:r>
            <a:r>
              <a:rPr lang="en-US" i="1"/>
              <a:t>type</a:t>
            </a:r>
            <a:r>
              <a:rPr lang="en-US"/>
              <a:t>, </a:t>
            </a:r>
            <a:r>
              <a:rPr lang="en-US" i="1"/>
              <a:t>parameter</a:t>
            </a:r>
            <a:r>
              <a:rPr lang="en-US"/>
              <a:t> and </a:t>
            </a:r>
            <a:r>
              <a:rPr lang="en-US" i="1"/>
              <a:t>data</a:t>
            </a:r>
            <a:r>
              <a:rPr lang="en-US"/>
              <a:t> of a particular test (figure 3). </a:t>
            </a:r>
            <a:endParaRPr lang="en-US" smtClean="0"/>
          </a:p>
          <a:p>
            <a:pPr marL="342900" indent="-342900">
              <a:buFont typeface="Arial" pitchFamily="34" charset="0"/>
              <a:buChar char="•"/>
            </a:pPr>
            <a:endParaRPr lang="en-US"/>
          </a:p>
          <a:p>
            <a:pPr marL="342900" indent="-342900">
              <a:buFont typeface="Arial" pitchFamily="34" charset="0"/>
              <a:buChar char="•"/>
            </a:pPr>
            <a:endParaRPr lang="en-US" smtClean="0"/>
          </a:p>
          <a:p>
            <a:pPr marL="342900" indent="-342900">
              <a:buFont typeface="Arial" pitchFamily="34" charset="0"/>
              <a:buChar char="•"/>
            </a:pPr>
            <a:endParaRPr lang="en-US"/>
          </a:p>
          <a:p>
            <a:pPr marL="342900" indent="-342900">
              <a:buFont typeface="Arial" pitchFamily="34" charset="0"/>
              <a:buChar char="•"/>
            </a:pPr>
            <a:endParaRPr lang="en-US" smtClean="0"/>
          </a:p>
          <a:p>
            <a:pPr marL="342900" indent="-342900">
              <a:buFont typeface="Arial" pitchFamily="34" charset="0"/>
              <a:buChar char="•"/>
            </a:pPr>
            <a:endParaRPr lang="en-US"/>
          </a:p>
          <a:p>
            <a:pPr marL="342900" indent="-342900">
              <a:buFont typeface="Arial" pitchFamily="34" charset="0"/>
              <a:buChar char="•"/>
            </a:pPr>
            <a:endParaRPr lang="de-AT" smtClean="0"/>
          </a:p>
          <a:p>
            <a:pPr marL="342900" indent="-342900">
              <a:buFont typeface="Arial" pitchFamily="34" charset="0"/>
              <a:buChar char="•"/>
            </a:pPr>
            <a:endParaRPr lang="en-US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400" smtClean="0"/>
              <a:t>At </a:t>
            </a:r>
            <a:r>
              <a:rPr lang="en-US" sz="1400"/>
              <a:t>the core definition level there is some freedom whether a sequence of log file information chunks is logged into a single log file as a </a:t>
            </a:r>
            <a:r>
              <a:rPr lang="en-US" sz="1400" smtClean="0"/>
              <a:t>sequence </a:t>
            </a:r>
            <a:r>
              <a:rPr lang="en-US" sz="1400"/>
              <a:t>of log file objects, or each part of the sequence is logged into a distinct log file representing only a single object</a:t>
            </a:r>
          </a:p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Object Structure of a Log File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890440"/>
            <a:ext cx="6091616" cy="247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6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10/13/2016</a:t>
            </a:fld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Log File Examples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grpSp>
        <p:nvGrpSpPr>
          <p:cNvPr id="12" name="Group 11"/>
          <p:cNvGrpSpPr/>
          <p:nvPr/>
        </p:nvGrpSpPr>
        <p:grpSpPr>
          <a:xfrm>
            <a:off x="4664483" y="972328"/>
            <a:ext cx="3888432" cy="2388200"/>
            <a:chOff x="467544" y="1052736"/>
            <a:chExt cx="3888432" cy="2388200"/>
          </a:xfrm>
        </p:grpSpPr>
        <p:sp>
          <p:nvSpPr>
            <p:cNvPr id="8" name="Rectangle 7"/>
            <p:cNvSpPr/>
            <p:nvPr/>
          </p:nvSpPr>
          <p:spPr>
            <a:xfrm>
              <a:off x="467544" y="1052736"/>
              <a:ext cx="3888432" cy="21475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9552" y="1136680"/>
              <a:ext cx="3600400" cy="23042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700" smtClean="0">
                  <a:latin typeface="Arial monospaced for SAP" pitchFamily="49" charset="0"/>
                </a:rPr>
                <a:t>$</a:t>
              </a:r>
              <a:r>
                <a:rPr lang="en-US" sz="700">
                  <a:latin typeface="Arial monospaced for SAP" pitchFamily="49" charset="0"/>
                </a:rPr>
                <a:t>type=uni</a:t>
              </a:r>
            </a:p>
            <a:p>
              <a:r>
                <a:rPr lang="en-US" sz="700">
                  <a:latin typeface="Arial monospaced for SAP" pitchFamily="49" charset="0"/>
                </a:rPr>
                <a:t>$title=28-Jul-2016 @ 16:38:58 Plain Data</a:t>
              </a:r>
            </a:p>
            <a:p>
              <a:r>
                <a:rPr lang="en-US" sz="700">
                  <a:latin typeface="Arial monospaced for SAP" pitchFamily="49" charset="0"/>
                </a:rPr>
                <a:t>$sizes=[5,8,10]</a:t>
              </a:r>
            </a:p>
            <a:p>
              <a:r>
                <a:rPr lang="en-US" sz="700">
                  <a:latin typeface="Arial monospaced for SAP" pitchFamily="49" charset="0"/>
                </a:rPr>
                <a:t>$pitch=[25,25]</a:t>
              </a:r>
            </a:p>
            <a:p>
              <a:r>
                <a:rPr lang="en-US" sz="700">
                  <a:latin typeface="Arial monospaced for SAP" pitchFamily="49" charset="0"/>
                </a:rPr>
                <a:t>$method=blcs</a:t>
              </a:r>
            </a:p>
            <a:p>
              <a:r>
                <a:rPr lang="en-US" sz="700">
                  <a:latin typeface="Arial monospaced for SAP" pitchFamily="49" charset="0"/>
                </a:rPr>
                <a:t>$comment=sin/cos data (random frequency &amp; magnitude)</a:t>
              </a:r>
            </a:p>
            <a:p>
              <a:r>
                <a:rPr lang="en-US" sz="700">
                  <a:latin typeface="Arial monospaced for SAP" pitchFamily="49" charset="0"/>
                </a:rPr>
                <a:t>$comment=Type: UNI</a:t>
              </a:r>
            </a:p>
            <a:p>
              <a:r>
                <a:rPr lang="en-US" sz="700">
                  <a:latin typeface="Arial monospaced for SAP" pitchFamily="49" charset="0"/>
                </a:rPr>
                <a:t>$date=28-Jul-2016</a:t>
              </a:r>
            </a:p>
            <a:p>
              <a:r>
                <a:rPr lang="en-US" sz="700">
                  <a:latin typeface="Arial monospaced for SAP" pitchFamily="49" charset="0"/>
                </a:rPr>
                <a:t>$time=16:38:58</a:t>
              </a:r>
            </a:p>
            <a:p>
              <a:r>
                <a:rPr lang="en-US" sz="700">
                  <a:latin typeface="Arial monospaced for SAP" pitchFamily="49" charset="0"/>
                </a:rPr>
                <a:t>$system=L</a:t>
              </a:r>
            </a:p>
            <a:p>
              <a:r>
                <a:rPr lang="en-US" sz="700">
                  <a:latin typeface="Arial monospaced for SAP" pitchFamily="49" charset="0"/>
                </a:rPr>
                <a:t>$machine=9508842005245</a:t>
              </a:r>
            </a:p>
            <a:p>
              <a:r>
                <a:rPr lang="en-US" sz="700">
                  <a:latin typeface="Arial monospaced for SAP" pitchFamily="49" charset="0"/>
                </a:rPr>
                <a:t>$package=@5245.26</a:t>
              </a:r>
            </a:p>
            <a:p>
              <a:r>
                <a:rPr lang="en-US" sz="700">
                  <a:latin typeface="Arial monospaced for SAP" pitchFamily="49" charset="0"/>
                </a:rPr>
                <a:t>$project=Sample Project</a:t>
              </a:r>
            </a:p>
            <a:p>
              <a:r>
                <a:rPr lang="en-US" sz="700">
                  <a:latin typeface="Arial monospaced for SAP" pitchFamily="49" charset="0"/>
                </a:rPr>
                <a:t>           t [s]           x [µ]           y [µ]          p [m°]</a:t>
              </a:r>
            </a:p>
            <a:p>
              <a:r>
                <a:rPr lang="en-US" sz="700">
                  <a:latin typeface="Arial monospaced for SAP" pitchFamily="49" charset="0"/>
                </a:rPr>
                <a:t>        0.000000        0.253306        2.908677       16.902641</a:t>
              </a:r>
            </a:p>
            <a:p>
              <a:r>
                <a:rPr lang="en-US" sz="700" smtClean="0">
                  <a:latin typeface="Arial monospaced for SAP" pitchFamily="49" charset="0"/>
                </a:rPr>
                <a:t>        5.012531        </a:t>
              </a:r>
              <a:r>
                <a:rPr lang="en-US" sz="700">
                  <a:latin typeface="Arial monospaced for SAP" pitchFamily="49" charset="0"/>
                </a:rPr>
                <a:t>1.098562        3.339841       22.022205</a:t>
              </a:r>
            </a:p>
            <a:p>
              <a:r>
                <a:rPr lang="en-US" sz="700">
                  <a:latin typeface="Arial monospaced for SAP" pitchFamily="49" charset="0"/>
                </a:rPr>
                <a:t>        7.518797        1.233810        2.826694       21.006957</a:t>
              </a:r>
            </a:p>
            <a:p>
              <a:r>
                <a:rPr lang="en-US" sz="700">
                  <a:latin typeface="Arial monospaced for SAP" pitchFamily="49" charset="0"/>
                </a:rPr>
                <a:t>            :               :               :               :</a:t>
              </a:r>
            </a:p>
            <a:p>
              <a:r>
                <a:rPr lang="en-US" sz="700" smtClean="0">
                  <a:latin typeface="Arial monospaced for SAP" pitchFamily="49" charset="0"/>
                </a:rPr>
                <a:t>     1000.000000        </a:t>
              </a:r>
              <a:r>
                <a:rPr lang="en-US" sz="700">
                  <a:latin typeface="Arial monospaced for SAP" pitchFamily="49" charset="0"/>
                </a:rPr>
                <a:t>0.095291        3.662474       19.950723</a:t>
              </a:r>
              <a:endParaRPr lang="en-US" sz="700" dirty="0" smtClean="0">
                <a:latin typeface="Arial monospaced for SAP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3200" y="972328"/>
            <a:ext cx="3888432" cy="2155928"/>
            <a:chOff x="4788024" y="1052736"/>
            <a:chExt cx="3888432" cy="2155928"/>
          </a:xfrm>
        </p:grpSpPr>
        <p:sp>
          <p:nvSpPr>
            <p:cNvPr id="9" name="Rectangle 8"/>
            <p:cNvSpPr/>
            <p:nvPr/>
          </p:nvSpPr>
          <p:spPr>
            <a:xfrm>
              <a:off x="4788024" y="1052736"/>
              <a:ext cx="3888432" cy="21559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60032" y="1136680"/>
              <a:ext cx="3744416" cy="207198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700" smtClean="0">
                  <a:latin typeface="Arial monospaced for SAP" pitchFamily="49" charset="0"/>
                </a:rPr>
                <a:t>$</a:t>
              </a:r>
              <a:r>
                <a:rPr lang="en-US" sz="700">
                  <a:latin typeface="Arial monospaced for SAP" pitchFamily="49" charset="0"/>
                </a:rPr>
                <a:t>type=uni</a:t>
              </a:r>
            </a:p>
            <a:p>
              <a:r>
                <a:rPr lang="en-US" sz="700">
                  <a:latin typeface="Arial monospaced for SAP" pitchFamily="49" charset="0"/>
                </a:rPr>
                <a:t>$title</a:t>
              </a:r>
              <a:r>
                <a:rPr lang="en-US" sz="700" smtClean="0">
                  <a:latin typeface="Arial monospaced for SAP" pitchFamily="49" charset="0"/>
                </a:rPr>
                <a:t>=‘28-Jul-2016 </a:t>
              </a:r>
              <a:r>
                <a:rPr lang="en-US" sz="700">
                  <a:latin typeface="Arial monospaced for SAP" pitchFamily="49" charset="0"/>
                </a:rPr>
                <a:t>@ 16:38:58 Plain </a:t>
              </a:r>
              <a:r>
                <a:rPr lang="en-US" sz="700" smtClean="0">
                  <a:latin typeface="Arial monospaced for SAP" pitchFamily="49" charset="0"/>
                </a:rPr>
                <a:t>Data’</a:t>
              </a:r>
              <a:endParaRPr lang="en-US" sz="700">
                <a:latin typeface="Arial monospaced for SAP" pitchFamily="49" charset="0"/>
              </a:endParaRPr>
            </a:p>
            <a:p>
              <a:r>
                <a:rPr lang="en-US" sz="700">
                  <a:latin typeface="Arial monospaced for SAP" pitchFamily="49" charset="0"/>
                </a:rPr>
                <a:t>$sizes=[5,8,10]</a:t>
              </a:r>
            </a:p>
            <a:p>
              <a:r>
                <a:rPr lang="en-US" sz="700">
                  <a:latin typeface="Arial monospaced for SAP" pitchFamily="49" charset="0"/>
                </a:rPr>
                <a:t>$pitch=[25,25]</a:t>
              </a:r>
            </a:p>
            <a:p>
              <a:r>
                <a:rPr lang="en-US" sz="700">
                  <a:latin typeface="Arial monospaced for SAP" pitchFamily="49" charset="0"/>
                </a:rPr>
                <a:t>$method</a:t>
              </a:r>
              <a:r>
                <a:rPr lang="en-US" sz="700" smtClean="0">
                  <a:latin typeface="Arial monospaced for SAP" pitchFamily="49" charset="0"/>
                </a:rPr>
                <a:t>=‘blcs’</a:t>
              </a:r>
              <a:endParaRPr lang="en-US" sz="700">
                <a:latin typeface="Arial monospaced for SAP" pitchFamily="49" charset="0"/>
              </a:endParaRPr>
            </a:p>
            <a:p>
              <a:r>
                <a:rPr lang="en-US" sz="700">
                  <a:latin typeface="Arial monospaced for SAP" pitchFamily="49" charset="0"/>
                </a:rPr>
                <a:t>$comment</a:t>
              </a:r>
              <a:r>
                <a:rPr lang="en-US" sz="700" smtClean="0">
                  <a:latin typeface="Arial monospaced for SAP" pitchFamily="49" charset="0"/>
                </a:rPr>
                <a:t>=‘sin/cos </a:t>
              </a:r>
              <a:r>
                <a:rPr lang="en-US" sz="700">
                  <a:latin typeface="Arial monospaced for SAP" pitchFamily="49" charset="0"/>
                </a:rPr>
                <a:t>data (random frequency &amp; magnitude</a:t>
              </a:r>
              <a:r>
                <a:rPr lang="en-US" sz="700" smtClean="0">
                  <a:latin typeface="Arial monospaced for SAP" pitchFamily="49" charset="0"/>
                </a:rPr>
                <a:t>)’</a:t>
              </a:r>
              <a:endParaRPr lang="en-US" sz="700">
                <a:latin typeface="Arial monospaced for SAP" pitchFamily="49" charset="0"/>
              </a:endParaRPr>
            </a:p>
            <a:p>
              <a:r>
                <a:rPr lang="en-US" sz="700">
                  <a:latin typeface="Arial monospaced for SAP" pitchFamily="49" charset="0"/>
                </a:rPr>
                <a:t>$comment</a:t>
              </a:r>
              <a:r>
                <a:rPr lang="en-US" sz="700" smtClean="0">
                  <a:latin typeface="Arial monospaced for SAP" pitchFamily="49" charset="0"/>
                </a:rPr>
                <a:t>=‘Type</a:t>
              </a:r>
              <a:r>
                <a:rPr lang="en-US" sz="700">
                  <a:latin typeface="Arial monospaced for SAP" pitchFamily="49" charset="0"/>
                </a:rPr>
                <a:t>: </a:t>
              </a:r>
              <a:r>
                <a:rPr lang="en-US" sz="700" smtClean="0">
                  <a:latin typeface="Arial monospaced for SAP" pitchFamily="49" charset="0"/>
                </a:rPr>
                <a:t>UNI’</a:t>
              </a:r>
              <a:endParaRPr lang="en-US" sz="700">
                <a:latin typeface="Arial monospaced for SAP" pitchFamily="49" charset="0"/>
              </a:endParaRPr>
            </a:p>
            <a:p>
              <a:r>
                <a:rPr lang="en-US" sz="700">
                  <a:latin typeface="Arial monospaced for SAP" pitchFamily="49" charset="0"/>
                </a:rPr>
                <a:t>$date</a:t>
              </a:r>
              <a:r>
                <a:rPr lang="en-US" sz="700" smtClean="0">
                  <a:latin typeface="Arial monospaced for SAP" pitchFamily="49" charset="0"/>
                </a:rPr>
                <a:t>=‘28-Jul-2016’</a:t>
              </a:r>
              <a:endParaRPr lang="en-US" sz="700">
                <a:latin typeface="Arial monospaced for SAP" pitchFamily="49" charset="0"/>
              </a:endParaRPr>
            </a:p>
            <a:p>
              <a:r>
                <a:rPr lang="en-US" sz="700">
                  <a:latin typeface="Arial monospaced for SAP" pitchFamily="49" charset="0"/>
                </a:rPr>
                <a:t>$time</a:t>
              </a:r>
              <a:r>
                <a:rPr lang="en-US" sz="700" smtClean="0">
                  <a:latin typeface="Arial monospaced for SAP" pitchFamily="49" charset="0"/>
                </a:rPr>
                <a:t>=‘16:38:58’</a:t>
              </a:r>
              <a:endParaRPr lang="en-US" sz="700">
                <a:latin typeface="Arial monospaced for SAP" pitchFamily="49" charset="0"/>
              </a:endParaRPr>
            </a:p>
            <a:p>
              <a:r>
                <a:rPr lang="en-US" sz="700">
                  <a:latin typeface="Arial monospaced for SAP" pitchFamily="49" charset="0"/>
                </a:rPr>
                <a:t>$system</a:t>
              </a:r>
              <a:r>
                <a:rPr lang="en-US" sz="700" smtClean="0">
                  <a:latin typeface="Arial monospaced for SAP" pitchFamily="49" charset="0"/>
                </a:rPr>
                <a:t>=‘L’</a:t>
              </a:r>
              <a:endParaRPr lang="en-US" sz="700">
                <a:latin typeface="Arial monospaced for SAP" pitchFamily="49" charset="0"/>
              </a:endParaRPr>
            </a:p>
            <a:p>
              <a:r>
                <a:rPr lang="en-US" sz="700">
                  <a:latin typeface="Arial monospaced for SAP" pitchFamily="49" charset="0"/>
                </a:rPr>
                <a:t>$machine</a:t>
              </a:r>
              <a:r>
                <a:rPr lang="en-US" sz="700" smtClean="0">
                  <a:latin typeface="Arial monospaced for SAP" pitchFamily="49" charset="0"/>
                </a:rPr>
                <a:t>=‘9508842005245’</a:t>
              </a:r>
              <a:endParaRPr lang="en-US" sz="700">
                <a:latin typeface="Arial monospaced for SAP" pitchFamily="49" charset="0"/>
              </a:endParaRPr>
            </a:p>
            <a:p>
              <a:r>
                <a:rPr lang="en-US" sz="700">
                  <a:latin typeface="Arial monospaced for SAP" pitchFamily="49" charset="0"/>
                </a:rPr>
                <a:t>$package</a:t>
              </a:r>
              <a:r>
                <a:rPr lang="en-US" sz="700" smtClean="0">
                  <a:latin typeface="Arial monospaced for SAP" pitchFamily="49" charset="0"/>
                </a:rPr>
                <a:t>=‘@5245.26’</a:t>
              </a:r>
              <a:endParaRPr lang="en-US" sz="700">
                <a:latin typeface="Arial monospaced for SAP" pitchFamily="49" charset="0"/>
              </a:endParaRPr>
            </a:p>
            <a:p>
              <a:r>
                <a:rPr lang="en-US" sz="700">
                  <a:latin typeface="Arial monospaced for SAP" pitchFamily="49" charset="0"/>
                </a:rPr>
                <a:t>$project</a:t>
              </a:r>
              <a:r>
                <a:rPr lang="en-US" sz="700" smtClean="0">
                  <a:latin typeface="Arial monospaced for SAP" pitchFamily="49" charset="0"/>
                </a:rPr>
                <a:t>=‘Sample Project’</a:t>
              </a:r>
              <a:endParaRPr lang="en-US" sz="700">
                <a:latin typeface="Arial monospaced for SAP" pitchFamily="49" charset="0"/>
              </a:endParaRPr>
            </a:p>
            <a:p>
              <a:r>
                <a:rPr lang="en-US" sz="700">
                  <a:latin typeface="Arial monospaced for SAP" pitchFamily="49" charset="0"/>
                </a:rPr>
                <a:t>;           t [s];           x [µ];           y [µ];          p [m°];</a:t>
              </a:r>
            </a:p>
            <a:p>
              <a:r>
                <a:rPr lang="en-US" sz="700">
                  <a:latin typeface="Arial monospaced for SAP" pitchFamily="49" charset="0"/>
                </a:rPr>
                <a:t>;        0.000000;        0.253306;        2.908677;       16.902641;</a:t>
              </a:r>
            </a:p>
            <a:p>
              <a:r>
                <a:rPr lang="en-US" sz="700">
                  <a:latin typeface="Arial monospaced for SAP" pitchFamily="49" charset="0"/>
                </a:rPr>
                <a:t>;        2.506266;        0.526349;        3.126859;       17.427985;</a:t>
              </a:r>
            </a:p>
            <a:p>
              <a:r>
                <a:rPr lang="en-US" sz="700">
                  <a:latin typeface="Arial monospaced for SAP" pitchFamily="49" charset="0"/>
                </a:rPr>
                <a:t>;        5.012531;        1.098562;        3.339841;       22.022205;</a:t>
              </a:r>
            </a:p>
            <a:p>
              <a:r>
                <a:rPr lang="en-US" sz="700" smtClean="0">
                  <a:latin typeface="Arial monospaced for SAP" pitchFamily="49" charset="0"/>
                </a:rPr>
                <a:t>:                </a:t>
              </a:r>
              <a:r>
                <a:rPr lang="en-US" sz="700">
                  <a:latin typeface="Arial monospaced for SAP" pitchFamily="49" charset="0"/>
                </a:rPr>
                <a:t>:                :               :</a:t>
              </a:r>
            </a:p>
            <a:p>
              <a:r>
                <a:rPr lang="en-US" sz="700" smtClean="0">
                  <a:latin typeface="Arial monospaced for SAP" pitchFamily="49" charset="0"/>
                </a:rPr>
                <a:t>;     </a:t>
              </a:r>
              <a:r>
                <a:rPr lang="en-US" sz="700">
                  <a:latin typeface="Arial monospaced for SAP" pitchFamily="49" charset="0"/>
                </a:rPr>
                <a:t>1000.000000;        0.095291;        3.662474;       19.950723;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67744" y="3429000"/>
            <a:ext cx="4639657" cy="2880320"/>
            <a:chOff x="467544" y="1052736"/>
            <a:chExt cx="3888432" cy="2880320"/>
          </a:xfrm>
        </p:grpSpPr>
        <p:sp>
          <p:nvSpPr>
            <p:cNvPr id="14" name="Rectangle 13"/>
            <p:cNvSpPr/>
            <p:nvPr/>
          </p:nvSpPr>
          <p:spPr>
            <a:xfrm>
              <a:off x="467544" y="1052736"/>
              <a:ext cx="3888432" cy="2880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1136680"/>
              <a:ext cx="3600400" cy="23042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700" smtClean="0">
                  <a:latin typeface="Arial monospaced for SAP" pitchFamily="49" charset="0"/>
                </a:rPr>
                <a:t>$</a:t>
              </a:r>
              <a:r>
                <a:rPr lang="en-US" sz="700">
                  <a:latin typeface="Arial monospaced for SAP" pitchFamily="49" charset="0"/>
                </a:rPr>
                <a:t>type=uni</a:t>
              </a:r>
            </a:p>
            <a:p>
              <a:r>
                <a:rPr lang="en-US" sz="700">
                  <a:latin typeface="Arial monospaced for SAP" pitchFamily="49" charset="0"/>
                </a:rPr>
                <a:t>$title=28-Jul-2016 @ 16:38:58 Plain Data</a:t>
              </a:r>
            </a:p>
            <a:p>
              <a:r>
                <a:rPr lang="en-US" sz="700">
                  <a:latin typeface="Arial monospaced for SAP" pitchFamily="49" charset="0"/>
                </a:rPr>
                <a:t>%</a:t>
              </a:r>
            </a:p>
            <a:p>
              <a:r>
                <a:rPr lang="en-US" sz="700">
                  <a:latin typeface="Arial monospaced for SAP" pitchFamily="49" charset="0"/>
                </a:rPr>
                <a:t>% these are three comment lines</a:t>
              </a:r>
            </a:p>
            <a:p>
              <a:r>
                <a:rPr lang="en-US" sz="700">
                  <a:latin typeface="Arial monospaced for SAP" pitchFamily="49" charset="0"/>
                </a:rPr>
                <a:t>%</a:t>
              </a:r>
            </a:p>
            <a:p>
              <a:r>
                <a:rPr lang="en-US" sz="700" smtClean="0">
                  <a:latin typeface="Arial monospaced for SAP" pitchFamily="49" charset="0"/>
                </a:rPr>
                <a:t>$</a:t>
              </a:r>
              <a:r>
                <a:rPr lang="en-US" sz="700">
                  <a:latin typeface="Arial monospaced for SAP" pitchFamily="49" charset="0"/>
                </a:rPr>
                <a:t>comment=sin/cos data (random frequency &amp; magnitude)</a:t>
              </a:r>
            </a:p>
            <a:p>
              <a:r>
                <a:rPr lang="en-US" sz="700">
                  <a:latin typeface="Arial monospaced for SAP" pitchFamily="49" charset="0"/>
                </a:rPr>
                <a:t>$comment=Type: UNI</a:t>
              </a:r>
            </a:p>
            <a:p>
              <a:r>
                <a:rPr lang="en-US" sz="700">
                  <a:latin typeface="Arial monospaced for SAP" pitchFamily="49" charset="0"/>
                </a:rPr>
                <a:t>$date=28-Jul-2016</a:t>
              </a:r>
            </a:p>
            <a:p>
              <a:r>
                <a:rPr lang="en-US" sz="700">
                  <a:latin typeface="Arial monospaced for SAP" pitchFamily="49" charset="0"/>
                </a:rPr>
                <a:t>$time=16:38:58</a:t>
              </a:r>
            </a:p>
            <a:p>
              <a:r>
                <a:rPr lang="en-US" sz="700">
                  <a:latin typeface="Arial monospaced for SAP" pitchFamily="49" charset="0"/>
                </a:rPr>
                <a:t>$system=L</a:t>
              </a:r>
            </a:p>
            <a:p>
              <a:r>
                <a:rPr lang="en-US" sz="700">
                  <a:latin typeface="Arial monospaced for SAP" pitchFamily="49" charset="0"/>
                </a:rPr>
                <a:t>$machine=9508842005245</a:t>
              </a:r>
            </a:p>
            <a:p>
              <a:r>
                <a:rPr lang="en-US" sz="700">
                  <a:latin typeface="Arial monospaced for SAP" pitchFamily="49" charset="0"/>
                </a:rPr>
                <a:t>$package=@5245.26</a:t>
              </a:r>
            </a:p>
            <a:p>
              <a:r>
                <a:rPr lang="en-US" sz="700">
                  <a:latin typeface="Arial monospaced for SAP" pitchFamily="49" charset="0"/>
                </a:rPr>
                <a:t>$project=Sample Project</a:t>
              </a:r>
            </a:p>
            <a:p>
              <a:r>
                <a:rPr lang="en-US" sz="700">
                  <a:latin typeface="Arial monospaced for SAP" pitchFamily="49" charset="0"/>
                </a:rPr>
                <a:t>$shape.kind='circle'</a:t>
              </a:r>
            </a:p>
            <a:p>
              <a:r>
                <a:rPr lang="en-US" sz="700">
                  <a:latin typeface="Arial monospaced for SAP" pitchFamily="49" charset="0"/>
                </a:rPr>
                <a:t>$shape.color.line='b'</a:t>
              </a:r>
            </a:p>
            <a:p>
              <a:r>
                <a:rPr lang="en-US" sz="700">
                  <a:latin typeface="Arial monospaced for SAP" pitchFamily="49" charset="0"/>
                </a:rPr>
                <a:t>$shape.color.fill='y'</a:t>
              </a:r>
            </a:p>
            <a:p>
              <a:r>
                <a:rPr lang="en-US" sz="700">
                  <a:latin typeface="Arial monospaced for SAP" pitchFamily="49" charset="0"/>
                </a:rPr>
                <a:t>$shape.width=[3]</a:t>
              </a:r>
            </a:p>
            <a:p>
              <a:r>
                <a:rPr lang="en-US" sz="700">
                  <a:latin typeface="Arial monospaced for SAP" pitchFamily="49" charset="0"/>
                </a:rPr>
                <a:t>$junk={[0,1.5],(struct('kind',[1],'color',(struct('line','b','fill','y'))))}</a:t>
              </a:r>
            </a:p>
            <a:p>
              <a:r>
                <a:rPr lang="en-US" sz="700" smtClean="0">
                  <a:latin typeface="Arial monospaced for SAP" pitchFamily="49" charset="0"/>
                </a:rPr>
                <a:t>%</a:t>
              </a:r>
              <a:endParaRPr lang="en-US" sz="700">
                <a:latin typeface="Arial monospaced for SAP" pitchFamily="49" charset="0"/>
              </a:endParaRPr>
            </a:p>
            <a:p>
              <a:r>
                <a:rPr lang="en-US" sz="700">
                  <a:latin typeface="Arial monospaced for SAP" pitchFamily="49" charset="0"/>
                </a:rPr>
                <a:t>% the data header is a sequence of symbols followed by the unit in brackets</a:t>
              </a:r>
            </a:p>
            <a:p>
              <a:r>
                <a:rPr lang="en-US" sz="700">
                  <a:latin typeface="Arial monospaced for SAP" pitchFamily="49" charset="0"/>
                </a:rPr>
                <a:t>%</a:t>
              </a:r>
            </a:p>
            <a:p>
              <a:r>
                <a:rPr lang="en-US" sz="700" smtClean="0">
                  <a:latin typeface="Arial monospaced for SAP" pitchFamily="49" charset="0"/>
                </a:rPr>
                <a:t>           </a:t>
              </a:r>
              <a:r>
                <a:rPr lang="en-US" sz="700">
                  <a:latin typeface="Arial monospaced for SAP" pitchFamily="49" charset="0"/>
                </a:rPr>
                <a:t>t [s]           x [µ]           y [µ]          p [m°]</a:t>
              </a:r>
            </a:p>
            <a:p>
              <a:r>
                <a:rPr lang="en-US" sz="700">
                  <a:latin typeface="Arial monospaced for SAP" pitchFamily="49" charset="0"/>
                </a:rPr>
                <a:t>        0.000000        0.253306        2.908677       16.902641</a:t>
              </a:r>
            </a:p>
            <a:p>
              <a:r>
                <a:rPr lang="en-US" sz="700">
                  <a:latin typeface="Arial monospaced for SAP" pitchFamily="49" charset="0"/>
                </a:rPr>
                <a:t> </a:t>
              </a:r>
              <a:r>
                <a:rPr lang="en-US" sz="700" smtClean="0">
                  <a:latin typeface="Arial monospaced for SAP" pitchFamily="49" charset="0"/>
                </a:rPr>
                <a:t>     997.493734       </a:t>
              </a:r>
              <a:r>
                <a:rPr lang="en-US" sz="700">
                  <a:latin typeface="Arial monospaced for SAP" pitchFamily="49" charset="0"/>
                </a:rPr>
                <a:t>-0.566062        3.124517       </a:t>
              </a:r>
              <a:r>
                <a:rPr lang="en-US" sz="700" smtClean="0">
                  <a:latin typeface="Arial monospaced for SAP" pitchFamily="49" charset="0"/>
                </a:rPr>
                <a:t>12.712573</a:t>
              </a:r>
            </a:p>
            <a:p>
              <a:r>
                <a:rPr lang="en-US" sz="700">
                  <a:latin typeface="Arial monospaced for SAP" pitchFamily="49" charset="0"/>
                </a:rPr>
                <a:t> </a:t>
              </a:r>
              <a:r>
                <a:rPr lang="en-US" sz="700" smtClean="0">
                  <a:latin typeface="Arial monospaced for SAP" pitchFamily="49" charset="0"/>
                </a:rPr>
                <a:t>           :               </a:t>
              </a:r>
              <a:r>
                <a:rPr lang="en-US" sz="700">
                  <a:latin typeface="Arial monospaced for SAP" pitchFamily="49" charset="0"/>
                </a:rPr>
                <a:t>:               :               :</a:t>
              </a:r>
            </a:p>
            <a:p>
              <a:r>
                <a:rPr lang="en-US" sz="700" smtClean="0">
                  <a:latin typeface="Arial monospaced for SAP" pitchFamily="49" charset="0"/>
                </a:rPr>
                <a:t>     1000.000000        </a:t>
              </a:r>
              <a:r>
                <a:rPr lang="en-US" sz="700">
                  <a:latin typeface="Arial monospaced for SAP" pitchFamily="49" charset="0"/>
                </a:rPr>
                <a:t>0.095291        3.662474       19.950723</a:t>
              </a:r>
              <a:endParaRPr lang="en-US" sz="700" dirty="0" smtClean="0">
                <a:latin typeface="Arial monospaced for SAP" pitchFamily="49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83812" y="3157768"/>
            <a:ext cx="2737965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AT" sz="1300" smtClean="0"/>
              <a:t>a) log file format with standard syntax</a:t>
            </a:r>
            <a:endParaRPr lang="en-US" sz="13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2538213" y="6317271"/>
            <a:ext cx="2737965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AT" sz="1300" smtClean="0"/>
              <a:t>c) log file format including comments, structures and lists</a:t>
            </a:r>
            <a:endParaRPr lang="en-US" sz="13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004048" y="3172772"/>
            <a:ext cx="2737965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AT" sz="1300" smtClean="0"/>
              <a:t>b) log file format with simplified syntax</a:t>
            </a:r>
            <a:endParaRPr lang="en-US" sz="1300" dirty="0" smtClean="0"/>
          </a:p>
        </p:txBody>
      </p:sp>
    </p:spTree>
    <p:extLst>
      <p:ext uri="{BB962C8B-B14F-4D97-AF65-F5344CB8AC3E}">
        <p14:creationId xmlns:p14="http://schemas.microsoft.com/office/powerpoint/2010/main" val="40591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10/13/2016</a:t>
            </a:fld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83568" y="1628800"/>
            <a:ext cx="8280000" cy="512816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de-AT" sz="1800" smtClean="0"/>
              <a:t>A </a:t>
            </a:r>
            <a:r>
              <a:rPr lang="de-AT" sz="1800" i="1" smtClean="0"/>
              <a:t>log file </a:t>
            </a:r>
            <a:r>
              <a:rPr lang="de-AT" sz="1800" smtClean="0"/>
              <a:t>contains one or more log objects</a:t>
            </a:r>
            <a:endParaRPr lang="en-US" sz="1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Log File Syntax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grpSp>
        <p:nvGrpSpPr>
          <p:cNvPr id="16" name="Group 15"/>
          <p:cNvGrpSpPr/>
          <p:nvPr/>
        </p:nvGrpSpPr>
        <p:grpSpPr>
          <a:xfrm>
            <a:off x="2628534" y="2060848"/>
            <a:ext cx="3599650" cy="761821"/>
            <a:chOff x="2628534" y="1844824"/>
            <a:chExt cx="3599650" cy="761821"/>
          </a:xfrm>
        </p:grpSpPr>
        <p:sp>
          <p:nvSpPr>
            <p:cNvPr id="7" name="Rounded Rectangle 6"/>
            <p:cNvSpPr/>
            <p:nvPr/>
          </p:nvSpPr>
          <p:spPr>
            <a:xfrm flipV="1">
              <a:off x="3238352" y="1844824"/>
              <a:ext cx="2540533" cy="580951"/>
            </a:xfrm>
            <a:prstGeom prst="roundRect">
              <a:avLst>
                <a:gd name="adj" fmla="val 4280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endCxn id="10" idx="1"/>
            </p:cNvCxnSpPr>
            <p:nvPr/>
          </p:nvCxnSpPr>
          <p:spPr>
            <a:xfrm>
              <a:off x="2628534" y="2426625"/>
              <a:ext cx="132127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3949806" y="2246605"/>
              <a:ext cx="1080120" cy="360040"/>
              <a:chOff x="3779912" y="2060848"/>
              <a:chExt cx="1080120" cy="36004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779912" y="2060848"/>
                <a:ext cx="1080120" cy="3600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779912" y="2138732"/>
                <a:ext cx="108012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/>
                  <a:t>log object</a:t>
                </a:r>
                <a:endParaRPr lang="en-US" sz="1300" dirty="0" smtClean="0"/>
              </a:p>
            </p:txBody>
          </p:sp>
        </p:grpSp>
        <p:cxnSp>
          <p:nvCxnSpPr>
            <p:cNvPr id="12" name="Straight Connector 11"/>
            <p:cNvCxnSpPr/>
            <p:nvPr/>
          </p:nvCxnSpPr>
          <p:spPr>
            <a:xfrm>
              <a:off x="5029926" y="2426625"/>
              <a:ext cx="119825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628534" y="2258433"/>
              <a:ext cx="540060" cy="12601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050" smtClean="0"/>
                <a:t>log file</a:t>
              </a:r>
              <a:endParaRPr lang="en-US" sz="1050" dirty="0" smtClean="0"/>
            </a:p>
          </p:txBody>
        </p:sp>
      </p:grpSp>
      <p:sp>
        <p:nvSpPr>
          <p:cNvPr id="14" name="Text Placeholder 2"/>
          <p:cNvSpPr txBox="1">
            <a:spLocks/>
          </p:cNvSpPr>
          <p:nvPr/>
        </p:nvSpPr>
        <p:spPr>
          <a:xfrm>
            <a:off x="683568" y="2996952"/>
            <a:ext cx="8280000" cy="512816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009800"/>
              </a:buClr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13" indent="-179388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542925" indent="-180975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808080"/>
              </a:buClr>
              <a:buSzPct val="120000"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3pPr>
            <a:lvl4pPr marL="808038" indent="-180975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808080"/>
              </a:buClr>
              <a:buSzPct val="12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1073150" indent="-179388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808080"/>
              </a:buClr>
              <a:buSzPct val="120000"/>
              <a:buFont typeface="Arial" panose="020B0604020202020204" pitchFamily="34" charset="0"/>
              <a:buChar char="~"/>
              <a:defRPr sz="1800">
                <a:solidFill>
                  <a:schemeClr val="tx1"/>
                </a:solidFill>
                <a:latin typeface="+mn-lt"/>
              </a:defRPr>
            </a:lvl5pPr>
            <a:lvl6pPr marL="20764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6pPr>
            <a:lvl7pPr marL="25336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7pPr>
            <a:lvl8pPr marL="29908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8pPr>
            <a:lvl9pPr marL="34480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1800" smtClean="0"/>
              <a:t>A log object contains optional parameter lines, an obligatory header line and one or more data lines</a:t>
            </a:r>
            <a:endParaRPr lang="en-US" sz="1800"/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720032" y="5652488"/>
            <a:ext cx="8280000" cy="512816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009800"/>
              </a:buClr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13" indent="-179388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542925" indent="-180975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808080"/>
              </a:buClr>
              <a:buSzPct val="120000"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3pPr>
            <a:lvl4pPr marL="808038" indent="-180975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808080"/>
              </a:buClr>
              <a:buSzPct val="12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1073150" indent="-179388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808080"/>
              </a:buClr>
              <a:buSzPct val="120000"/>
              <a:buFont typeface="Arial" panose="020B0604020202020204" pitchFamily="34" charset="0"/>
              <a:buChar char="~"/>
              <a:defRPr sz="1800">
                <a:solidFill>
                  <a:schemeClr val="tx1"/>
                </a:solidFill>
                <a:latin typeface="+mn-lt"/>
              </a:defRPr>
            </a:lvl5pPr>
            <a:lvl6pPr marL="20764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6pPr>
            <a:lvl7pPr marL="25336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7pPr>
            <a:lvl8pPr marL="29908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8pPr>
            <a:lvl9pPr marL="34480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1800" smtClean="0"/>
              <a:t>Comment lines can be placed at any line position of the log file. A comment line starts with a ‘</a:t>
            </a:r>
            <a:r>
              <a:rPr lang="de-AT" sz="180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de-AT" sz="1800" smtClean="0"/>
              <a:t>‘ character, proceeded by any characters (zero or more)</a:t>
            </a:r>
            <a:endParaRPr lang="en-US" sz="1800"/>
          </a:p>
        </p:txBody>
      </p:sp>
      <p:sp>
        <p:nvSpPr>
          <p:cNvPr id="41" name="Text Placeholder 2"/>
          <p:cNvSpPr txBox="1">
            <a:spLocks/>
          </p:cNvSpPr>
          <p:nvPr/>
        </p:nvSpPr>
        <p:spPr>
          <a:xfrm>
            <a:off x="683568" y="1124744"/>
            <a:ext cx="8280000" cy="512816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009800"/>
              </a:buClr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13" indent="-179388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542925" indent="-180975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808080"/>
              </a:buClr>
              <a:buSzPct val="120000"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3pPr>
            <a:lvl4pPr marL="808038" indent="-180975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808080"/>
              </a:buClr>
              <a:buSzPct val="12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1073150" indent="-179388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808080"/>
              </a:buClr>
              <a:buSzPct val="120000"/>
              <a:buFont typeface="Arial" panose="020B0604020202020204" pitchFamily="34" charset="0"/>
              <a:buChar char="~"/>
              <a:defRPr sz="1800">
                <a:solidFill>
                  <a:schemeClr val="tx1"/>
                </a:solidFill>
                <a:latin typeface="+mn-lt"/>
              </a:defRPr>
            </a:lvl5pPr>
            <a:lvl6pPr marL="20764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6pPr>
            <a:lvl7pPr marL="25336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7pPr>
            <a:lvl8pPr marL="29908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8pPr>
            <a:lvl9pPr marL="34480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800" smtClean="0"/>
              <a:t>Log files have to be represented by readable text files</a:t>
            </a:r>
            <a:endParaRPr lang="en-US" sz="1800"/>
          </a:p>
        </p:txBody>
      </p:sp>
      <p:grpSp>
        <p:nvGrpSpPr>
          <p:cNvPr id="61" name="Group 60"/>
          <p:cNvGrpSpPr/>
          <p:nvPr/>
        </p:nvGrpSpPr>
        <p:grpSpPr>
          <a:xfrm>
            <a:off x="1259632" y="3717032"/>
            <a:ext cx="6940606" cy="1656633"/>
            <a:chOff x="824734" y="3717032"/>
            <a:chExt cx="7710556" cy="1656633"/>
          </a:xfrm>
        </p:grpSpPr>
        <p:sp>
          <p:nvSpPr>
            <p:cNvPr id="27" name="Rounded Rectangle 26"/>
            <p:cNvSpPr/>
            <p:nvPr/>
          </p:nvSpPr>
          <p:spPr>
            <a:xfrm>
              <a:off x="4932040" y="3889101"/>
              <a:ext cx="3142474" cy="911857"/>
            </a:xfrm>
            <a:prstGeom prst="roundRect">
              <a:avLst>
                <a:gd name="adj" fmla="val 2710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233948" y="4285594"/>
              <a:ext cx="2631237" cy="10880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403648" y="3906602"/>
              <a:ext cx="1707940" cy="897175"/>
            </a:xfrm>
            <a:prstGeom prst="roundRect">
              <a:avLst>
                <a:gd name="adj" fmla="val 1845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824734" y="4805778"/>
              <a:ext cx="266714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1403648" y="4390482"/>
              <a:ext cx="1707940" cy="413296"/>
            </a:xfrm>
            <a:prstGeom prst="roundRect">
              <a:avLst>
                <a:gd name="adj" fmla="val 42805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737728" y="3717032"/>
              <a:ext cx="1090328" cy="864096"/>
              <a:chOff x="3769704" y="1556792"/>
              <a:chExt cx="1090328" cy="86409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3779912" y="2060848"/>
                <a:ext cx="1080120" cy="3600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779912" y="2112854"/>
                <a:ext cx="108012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/>
                  <a:t>parameter</a:t>
                </a:r>
                <a:endParaRPr lang="en-US" sz="1300" dirty="0" smtClean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779912" y="1556792"/>
                <a:ext cx="1080120" cy="3600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83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769704" y="1638094"/>
                <a:ext cx="108012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>
                    <a:solidFill>
                      <a:srgbClr val="008837"/>
                    </a:solidFill>
                  </a:rPr>
                  <a:t>comment</a:t>
                </a:r>
                <a:endParaRPr lang="en-US" sz="1300" dirty="0" smtClean="0">
                  <a:solidFill>
                    <a:srgbClr val="008837"/>
                  </a:solidFill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863588" y="4853109"/>
              <a:ext cx="540060" cy="12601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050" smtClean="0"/>
                <a:t>log object</a:t>
              </a:r>
              <a:endParaRPr lang="en-US" sz="1050" dirty="0" smtClean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494730" y="4625758"/>
              <a:ext cx="1205384" cy="360040"/>
              <a:chOff x="4067944" y="2060848"/>
              <a:chExt cx="792088" cy="36004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4067944" y="2060848"/>
                <a:ext cx="792088" cy="3600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067944" y="2138732"/>
                <a:ext cx="792088" cy="126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/>
                  <a:t>header</a:t>
                </a:r>
                <a:endParaRPr lang="en-US" sz="1300" dirty="0" smtClean="0"/>
              </a:p>
            </p:txBody>
          </p:sp>
        </p:grpSp>
        <p:cxnSp>
          <p:nvCxnSpPr>
            <p:cNvPr id="36" name="Straight Connector 35"/>
            <p:cNvCxnSpPr>
              <a:stCxn id="34" idx="3"/>
            </p:cNvCxnSpPr>
            <p:nvPr/>
          </p:nvCxnSpPr>
          <p:spPr>
            <a:xfrm flipV="1">
              <a:off x="4700114" y="4802164"/>
              <a:ext cx="519958" cy="361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2837332" y="4391157"/>
              <a:ext cx="14401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2829381" y="3897052"/>
              <a:ext cx="14401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5233949" y="4357153"/>
              <a:ext cx="2631237" cy="883726"/>
              <a:chOff x="5400093" y="4492015"/>
              <a:chExt cx="2631237" cy="883726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7202144" y="4667603"/>
                <a:ext cx="829186" cy="537744"/>
                <a:chOff x="7305507" y="4667603"/>
                <a:chExt cx="829186" cy="537744"/>
              </a:xfrm>
            </p:grpSpPr>
            <p:sp>
              <p:nvSpPr>
                <p:cNvPr id="51" name="Freeform 50"/>
                <p:cNvSpPr/>
                <p:nvPr/>
              </p:nvSpPr>
              <p:spPr>
                <a:xfrm flipH="1">
                  <a:off x="7305507" y="4667603"/>
                  <a:ext cx="829186" cy="269527"/>
                </a:xfrm>
                <a:custGeom>
                  <a:avLst/>
                  <a:gdLst>
                    <a:gd name="connsiteX0" fmla="*/ 0 w 569344"/>
                    <a:gd name="connsiteY0" fmla="*/ 267418 h 267418"/>
                    <a:gd name="connsiteX1" fmla="*/ 181155 w 569344"/>
                    <a:gd name="connsiteY1" fmla="*/ 198407 h 267418"/>
                    <a:gd name="connsiteX2" fmla="*/ 301925 w 569344"/>
                    <a:gd name="connsiteY2" fmla="*/ 69011 h 267418"/>
                    <a:gd name="connsiteX3" fmla="*/ 569344 w 569344"/>
                    <a:gd name="connsiteY3" fmla="*/ 0 h 267418"/>
                    <a:gd name="connsiteX4" fmla="*/ 569344 w 569344"/>
                    <a:gd name="connsiteY4" fmla="*/ 0 h 267418"/>
                    <a:gd name="connsiteX0" fmla="*/ 0 w 569344"/>
                    <a:gd name="connsiteY0" fmla="*/ 267418 h 267418"/>
                    <a:gd name="connsiteX1" fmla="*/ 181155 w 569344"/>
                    <a:gd name="connsiteY1" fmla="*/ 198407 h 267418"/>
                    <a:gd name="connsiteX2" fmla="*/ 370936 w 569344"/>
                    <a:gd name="connsiteY2" fmla="*/ 60385 h 267418"/>
                    <a:gd name="connsiteX3" fmla="*/ 569344 w 569344"/>
                    <a:gd name="connsiteY3" fmla="*/ 0 h 267418"/>
                    <a:gd name="connsiteX4" fmla="*/ 569344 w 569344"/>
                    <a:gd name="connsiteY4" fmla="*/ 0 h 267418"/>
                    <a:gd name="connsiteX0" fmla="*/ 0 w 569344"/>
                    <a:gd name="connsiteY0" fmla="*/ 267418 h 267418"/>
                    <a:gd name="connsiteX1" fmla="*/ 181155 w 569344"/>
                    <a:gd name="connsiteY1" fmla="*/ 232913 h 267418"/>
                    <a:gd name="connsiteX2" fmla="*/ 370936 w 569344"/>
                    <a:gd name="connsiteY2" fmla="*/ 60385 h 267418"/>
                    <a:gd name="connsiteX3" fmla="*/ 569344 w 569344"/>
                    <a:gd name="connsiteY3" fmla="*/ 0 h 267418"/>
                    <a:gd name="connsiteX4" fmla="*/ 569344 w 569344"/>
                    <a:gd name="connsiteY4" fmla="*/ 0 h 267418"/>
                    <a:gd name="connsiteX0" fmla="*/ 0 w 569344"/>
                    <a:gd name="connsiteY0" fmla="*/ 272395 h 272395"/>
                    <a:gd name="connsiteX1" fmla="*/ 181155 w 569344"/>
                    <a:gd name="connsiteY1" fmla="*/ 237890 h 272395"/>
                    <a:gd name="connsiteX2" fmla="*/ 370936 w 569344"/>
                    <a:gd name="connsiteY2" fmla="*/ 22230 h 272395"/>
                    <a:gd name="connsiteX3" fmla="*/ 569344 w 569344"/>
                    <a:gd name="connsiteY3" fmla="*/ 4977 h 272395"/>
                    <a:gd name="connsiteX4" fmla="*/ 569344 w 569344"/>
                    <a:gd name="connsiteY4" fmla="*/ 4977 h 272395"/>
                    <a:gd name="connsiteX0" fmla="*/ 0 w 569344"/>
                    <a:gd name="connsiteY0" fmla="*/ 267646 h 267646"/>
                    <a:gd name="connsiteX1" fmla="*/ 181155 w 569344"/>
                    <a:gd name="connsiteY1" fmla="*/ 233141 h 267646"/>
                    <a:gd name="connsiteX2" fmla="*/ 327804 w 569344"/>
                    <a:gd name="connsiteY2" fmla="*/ 26107 h 267646"/>
                    <a:gd name="connsiteX3" fmla="*/ 569344 w 569344"/>
                    <a:gd name="connsiteY3" fmla="*/ 228 h 267646"/>
                    <a:gd name="connsiteX4" fmla="*/ 569344 w 569344"/>
                    <a:gd name="connsiteY4" fmla="*/ 228 h 267646"/>
                    <a:gd name="connsiteX0" fmla="*/ 0 w 569344"/>
                    <a:gd name="connsiteY0" fmla="*/ 268104 h 268104"/>
                    <a:gd name="connsiteX1" fmla="*/ 172528 w 569344"/>
                    <a:gd name="connsiteY1" fmla="*/ 242226 h 268104"/>
                    <a:gd name="connsiteX2" fmla="*/ 327804 w 569344"/>
                    <a:gd name="connsiteY2" fmla="*/ 26565 h 268104"/>
                    <a:gd name="connsiteX3" fmla="*/ 569344 w 569344"/>
                    <a:gd name="connsiteY3" fmla="*/ 686 h 268104"/>
                    <a:gd name="connsiteX4" fmla="*/ 569344 w 569344"/>
                    <a:gd name="connsiteY4" fmla="*/ 686 h 268104"/>
                    <a:gd name="connsiteX0" fmla="*/ 0 w 569344"/>
                    <a:gd name="connsiteY0" fmla="*/ 268104 h 268104"/>
                    <a:gd name="connsiteX1" fmla="*/ 172528 w 569344"/>
                    <a:gd name="connsiteY1" fmla="*/ 242226 h 268104"/>
                    <a:gd name="connsiteX2" fmla="*/ 327804 w 569344"/>
                    <a:gd name="connsiteY2" fmla="*/ 26565 h 268104"/>
                    <a:gd name="connsiteX3" fmla="*/ 569344 w 569344"/>
                    <a:gd name="connsiteY3" fmla="*/ 686 h 268104"/>
                    <a:gd name="connsiteX4" fmla="*/ 569344 w 569344"/>
                    <a:gd name="connsiteY4" fmla="*/ 686 h 268104"/>
                    <a:gd name="connsiteX0" fmla="*/ 0 w 897148"/>
                    <a:gd name="connsiteY0" fmla="*/ 269334 h 269334"/>
                    <a:gd name="connsiteX1" fmla="*/ 172528 w 897148"/>
                    <a:gd name="connsiteY1" fmla="*/ 243456 h 269334"/>
                    <a:gd name="connsiteX2" fmla="*/ 327804 w 897148"/>
                    <a:gd name="connsiteY2" fmla="*/ 27795 h 269334"/>
                    <a:gd name="connsiteX3" fmla="*/ 569344 w 897148"/>
                    <a:gd name="connsiteY3" fmla="*/ 1916 h 269334"/>
                    <a:gd name="connsiteX4" fmla="*/ 897148 w 897148"/>
                    <a:gd name="connsiteY4" fmla="*/ 1916 h 269334"/>
                    <a:gd name="connsiteX0" fmla="*/ 0 w 2078966"/>
                    <a:gd name="connsiteY0" fmla="*/ 293297 h 293297"/>
                    <a:gd name="connsiteX1" fmla="*/ 172528 w 2078966"/>
                    <a:gd name="connsiteY1" fmla="*/ 267419 h 293297"/>
                    <a:gd name="connsiteX2" fmla="*/ 327804 w 2078966"/>
                    <a:gd name="connsiteY2" fmla="*/ 51758 h 293297"/>
                    <a:gd name="connsiteX3" fmla="*/ 569344 w 2078966"/>
                    <a:gd name="connsiteY3" fmla="*/ 25879 h 293297"/>
                    <a:gd name="connsiteX4" fmla="*/ 2078966 w 2078966"/>
                    <a:gd name="connsiteY4" fmla="*/ 0 h 293297"/>
                    <a:gd name="connsiteX0" fmla="*/ 0 w 2078966"/>
                    <a:gd name="connsiteY0" fmla="*/ 293297 h 293297"/>
                    <a:gd name="connsiteX1" fmla="*/ 172528 w 2078966"/>
                    <a:gd name="connsiteY1" fmla="*/ 267419 h 293297"/>
                    <a:gd name="connsiteX2" fmla="*/ 327804 w 2078966"/>
                    <a:gd name="connsiteY2" fmla="*/ 51758 h 293297"/>
                    <a:gd name="connsiteX3" fmla="*/ 569344 w 2078966"/>
                    <a:gd name="connsiteY3" fmla="*/ 25879 h 293297"/>
                    <a:gd name="connsiteX4" fmla="*/ 2078966 w 2078966"/>
                    <a:gd name="connsiteY4" fmla="*/ 0 h 293297"/>
                    <a:gd name="connsiteX0" fmla="*/ 0 w 1949570"/>
                    <a:gd name="connsiteY0" fmla="*/ 276045 h 276045"/>
                    <a:gd name="connsiteX1" fmla="*/ 172528 w 1949570"/>
                    <a:gd name="connsiteY1" fmla="*/ 250167 h 276045"/>
                    <a:gd name="connsiteX2" fmla="*/ 327804 w 1949570"/>
                    <a:gd name="connsiteY2" fmla="*/ 34506 h 276045"/>
                    <a:gd name="connsiteX3" fmla="*/ 569344 w 1949570"/>
                    <a:gd name="connsiteY3" fmla="*/ 8627 h 276045"/>
                    <a:gd name="connsiteX4" fmla="*/ 1949570 w 1949570"/>
                    <a:gd name="connsiteY4" fmla="*/ 0 h 276045"/>
                    <a:gd name="connsiteX0" fmla="*/ 0 w 1949570"/>
                    <a:gd name="connsiteY0" fmla="*/ 276045 h 276045"/>
                    <a:gd name="connsiteX1" fmla="*/ 172528 w 1949570"/>
                    <a:gd name="connsiteY1" fmla="*/ 250167 h 276045"/>
                    <a:gd name="connsiteX2" fmla="*/ 327804 w 1949570"/>
                    <a:gd name="connsiteY2" fmla="*/ 34506 h 276045"/>
                    <a:gd name="connsiteX3" fmla="*/ 569344 w 1949570"/>
                    <a:gd name="connsiteY3" fmla="*/ 8627 h 276045"/>
                    <a:gd name="connsiteX4" fmla="*/ 1949570 w 1949570"/>
                    <a:gd name="connsiteY4" fmla="*/ 0 h 276045"/>
                    <a:gd name="connsiteX0" fmla="*/ 0 w 1794294"/>
                    <a:gd name="connsiteY0" fmla="*/ 269335 h 269335"/>
                    <a:gd name="connsiteX1" fmla="*/ 172528 w 1794294"/>
                    <a:gd name="connsiteY1" fmla="*/ 243457 h 269335"/>
                    <a:gd name="connsiteX2" fmla="*/ 327804 w 1794294"/>
                    <a:gd name="connsiteY2" fmla="*/ 27796 h 269335"/>
                    <a:gd name="connsiteX3" fmla="*/ 569344 w 1794294"/>
                    <a:gd name="connsiteY3" fmla="*/ 1917 h 269335"/>
                    <a:gd name="connsiteX4" fmla="*/ 1794294 w 1794294"/>
                    <a:gd name="connsiteY4" fmla="*/ 1917 h 269335"/>
                    <a:gd name="connsiteX0" fmla="*/ 0 w 1492370"/>
                    <a:gd name="connsiteY0" fmla="*/ 269335 h 269335"/>
                    <a:gd name="connsiteX1" fmla="*/ 172528 w 1492370"/>
                    <a:gd name="connsiteY1" fmla="*/ 243457 h 269335"/>
                    <a:gd name="connsiteX2" fmla="*/ 327804 w 1492370"/>
                    <a:gd name="connsiteY2" fmla="*/ 27796 h 269335"/>
                    <a:gd name="connsiteX3" fmla="*/ 569344 w 1492370"/>
                    <a:gd name="connsiteY3" fmla="*/ 1917 h 269335"/>
                    <a:gd name="connsiteX4" fmla="*/ 1492370 w 1492370"/>
                    <a:gd name="connsiteY4" fmla="*/ 1917 h 269335"/>
                    <a:gd name="connsiteX0" fmla="*/ 0 w 1552755"/>
                    <a:gd name="connsiteY0" fmla="*/ 276044 h 276044"/>
                    <a:gd name="connsiteX1" fmla="*/ 172528 w 1552755"/>
                    <a:gd name="connsiteY1" fmla="*/ 250166 h 276044"/>
                    <a:gd name="connsiteX2" fmla="*/ 327804 w 1552755"/>
                    <a:gd name="connsiteY2" fmla="*/ 34505 h 276044"/>
                    <a:gd name="connsiteX3" fmla="*/ 569344 w 1552755"/>
                    <a:gd name="connsiteY3" fmla="*/ 8626 h 276044"/>
                    <a:gd name="connsiteX4" fmla="*/ 1552755 w 1552755"/>
                    <a:gd name="connsiteY4" fmla="*/ 0 h 276044"/>
                    <a:gd name="connsiteX0" fmla="*/ 0 w 797381"/>
                    <a:gd name="connsiteY0" fmla="*/ 268380 h 268380"/>
                    <a:gd name="connsiteX1" fmla="*/ 172528 w 797381"/>
                    <a:gd name="connsiteY1" fmla="*/ 242502 h 268380"/>
                    <a:gd name="connsiteX2" fmla="*/ 327804 w 797381"/>
                    <a:gd name="connsiteY2" fmla="*/ 26841 h 268380"/>
                    <a:gd name="connsiteX3" fmla="*/ 569344 w 797381"/>
                    <a:gd name="connsiteY3" fmla="*/ 962 h 268380"/>
                    <a:gd name="connsiteX4" fmla="*/ 797381 w 797381"/>
                    <a:gd name="connsiteY4" fmla="*/ 8238 h 268380"/>
                    <a:gd name="connsiteX0" fmla="*/ 0 w 829186"/>
                    <a:gd name="connsiteY0" fmla="*/ 269527 h 269527"/>
                    <a:gd name="connsiteX1" fmla="*/ 172528 w 829186"/>
                    <a:gd name="connsiteY1" fmla="*/ 243649 h 269527"/>
                    <a:gd name="connsiteX2" fmla="*/ 327804 w 829186"/>
                    <a:gd name="connsiteY2" fmla="*/ 27988 h 269527"/>
                    <a:gd name="connsiteX3" fmla="*/ 569344 w 829186"/>
                    <a:gd name="connsiteY3" fmla="*/ 2109 h 269527"/>
                    <a:gd name="connsiteX4" fmla="*/ 829186 w 829186"/>
                    <a:gd name="connsiteY4" fmla="*/ 1433 h 269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9186" h="269527">
                      <a:moveTo>
                        <a:pt x="0" y="269527"/>
                      </a:moveTo>
                      <a:cubicBezTo>
                        <a:pt x="65417" y="251555"/>
                        <a:pt x="117894" y="266653"/>
                        <a:pt x="172528" y="243649"/>
                      </a:cubicBezTo>
                      <a:cubicBezTo>
                        <a:pt x="227162" y="220645"/>
                        <a:pt x="261668" y="68245"/>
                        <a:pt x="327804" y="27988"/>
                      </a:cubicBezTo>
                      <a:cubicBezTo>
                        <a:pt x="393940" y="-12269"/>
                        <a:pt x="324929" y="6422"/>
                        <a:pt x="569344" y="2109"/>
                      </a:cubicBezTo>
                      <a:cubicBezTo>
                        <a:pt x="813759" y="-2204"/>
                        <a:pt x="-125470" y="1434"/>
                        <a:pt x="829186" y="1433"/>
                      </a:cubicBezTo>
                    </a:path>
                  </a:pathLst>
                </a:cu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Freeform 51"/>
                <p:cNvSpPr/>
                <p:nvPr/>
              </p:nvSpPr>
              <p:spPr>
                <a:xfrm flipH="1" flipV="1">
                  <a:off x="7305507" y="4935820"/>
                  <a:ext cx="829186" cy="269527"/>
                </a:xfrm>
                <a:custGeom>
                  <a:avLst/>
                  <a:gdLst>
                    <a:gd name="connsiteX0" fmla="*/ 0 w 569344"/>
                    <a:gd name="connsiteY0" fmla="*/ 267418 h 267418"/>
                    <a:gd name="connsiteX1" fmla="*/ 181155 w 569344"/>
                    <a:gd name="connsiteY1" fmla="*/ 198407 h 267418"/>
                    <a:gd name="connsiteX2" fmla="*/ 301925 w 569344"/>
                    <a:gd name="connsiteY2" fmla="*/ 69011 h 267418"/>
                    <a:gd name="connsiteX3" fmla="*/ 569344 w 569344"/>
                    <a:gd name="connsiteY3" fmla="*/ 0 h 267418"/>
                    <a:gd name="connsiteX4" fmla="*/ 569344 w 569344"/>
                    <a:gd name="connsiteY4" fmla="*/ 0 h 267418"/>
                    <a:gd name="connsiteX0" fmla="*/ 0 w 569344"/>
                    <a:gd name="connsiteY0" fmla="*/ 267418 h 267418"/>
                    <a:gd name="connsiteX1" fmla="*/ 181155 w 569344"/>
                    <a:gd name="connsiteY1" fmla="*/ 198407 h 267418"/>
                    <a:gd name="connsiteX2" fmla="*/ 370936 w 569344"/>
                    <a:gd name="connsiteY2" fmla="*/ 60385 h 267418"/>
                    <a:gd name="connsiteX3" fmla="*/ 569344 w 569344"/>
                    <a:gd name="connsiteY3" fmla="*/ 0 h 267418"/>
                    <a:gd name="connsiteX4" fmla="*/ 569344 w 569344"/>
                    <a:gd name="connsiteY4" fmla="*/ 0 h 267418"/>
                    <a:gd name="connsiteX0" fmla="*/ 0 w 569344"/>
                    <a:gd name="connsiteY0" fmla="*/ 267418 h 267418"/>
                    <a:gd name="connsiteX1" fmla="*/ 181155 w 569344"/>
                    <a:gd name="connsiteY1" fmla="*/ 232913 h 267418"/>
                    <a:gd name="connsiteX2" fmla="*/ 370936 w 569344"/>
                    <a:gd name="connsiteY2" fmla="*/ 60385 h 267418"/>
                    <a:gd name="connsiteX3" fmla="*/ 569344 w 569344"/>
                    <a:gd name="connsiteY3" fmla="*/ 0 h 267418"/>
                    <a:gd name="connsiteX4" fmla="*/ 569344 w 569344"/>
                    <a:gd name="connsiteY4" fmla="*/ 0 h 267418"/>
                    <a:gd name="connsiteX0" fmla="*/ 0 w 569344"/>
                    <a:gd name="connsiteY0" fmla="*/ 272395 h 272395"/>
                    <a:gd name="connsiteX1" fmla="*/ 181155 w 569344"/>
                    <a:gd name="connsiteY1" fmla="*/ 237890 h 272395"/>
                    <a:gd name="connsiteX2" fmla="*/ 370936 w 569344"/>
                    <a:gd name="connsiteY2" fmla="*/ 22230 h 272395"/>
                    <a:gd name="connsiteX3" fmla="*/ 569344 w 569344"/>
                    <a:gd name="connsiteY3" fmla="*/ 4977 h 272395"/>
                    <a:gd name="connsiteX4" fmla="*/ 569344 w 569344"/>
                    <a:gd name="connsiteY4" fmla="*/ 4977 h 272395"/>
                    <a:gd name="connsiteX0" fmla="*/ 0 w 569344"/>
                    <a:gd name="connsiteY0" fmla="*/ 267646 h 267646"/>
                    <a:gd name="connsiteX1" fmla="*/ 181155 w 569344"/>
                    <a:gd name="connsiteY1" fmla="*/ 233141 h 267646"/>
                    <a:gd name="connsiteX2" fmla="*/ 327804 w 569344"/>
                    <a:gd name="connsiteY2" fmla="*/ 26107 h 267646"/>
                    <a:gd name="connsiteX3" fmla="*/ 569344 w 569344"/>
                    <a:gd name="connsiteY3" fmla="*/ 228 h 267646"/>
                    <a:gd name="connsiteX4" fmla="*/ 569344 w 569344"/>
                    <a:gd name="connsiteY4" fmla="*/ 228 h 267646"/>
                    <a:gd name="connsiteX0" fmla="*/ 0 w 569344"/>
                    <a:gd name="connsiteY0" fmla="*/ 268104 h 268104"/>
                    <a:gd name="connsiteX1" fmla="*/ 172528 w 569344"/>
                    <a:gd name="connsiteY1" fmla="*/ 242226 h 268104"/>
                    <a:gd name="connsiteX2" fmla="*/ 327804 w 569344"/>
                    <a:gd name="connsiteY2" fmla="*/ 26565 h 268104"/>
                    <a:gd name="connsiteX3" fmla="*/ 569344 w 569344"/>
                    <a:gd name="connsiteY3" fmla="*/ 686 h 268104"/>
                    <a:gd name="connsiteX4" fmla="*/ 569344 w 569344"/>
                    <a:gd name="connsiteY4" fmla="*/ 686 h 268104"/>
                    <a:gd name="connsiteX0" fmla="*/ 0 w 569344"/>
                    <a:gd name="connsiteY0" fmla="*/ 268104 h 268104"/>
                    <a:gd name="connsiteX1" fmla="*/ 172528 w 569344"/>
                    <a:gd name="connsiteY1" fmla="*/ 242226 h 268104"/>
                    <a:gd name="connsiteX2" fmla="*/ 327804 w 569344"/>
                    <a:gd name="connsiteY2" fmla="*/ 26565 h 268104"/>
                    <a:gd name="connsiteX3" fmla="*/ 569344 w 569344"/>
                    <a:gd name="connsiteY3" fmla="*/ 686 h 268104"/>
                    <a:gd name="connsiteX4" fmla="*/ 569344 w 569344"/>
                    <a:gd name="connsiteY4" fmla="*/ 686 h 268104"/>
                    <a:gd name="connsiteX0" fmla="*/ 0 w 897148"/>
                    <a:gd name="connsiteY0" fmla="*/ 269334 h 269334"/>
                    <a:gd name="connsiteX1" fmla="*/ 172528 w 897148"/>
                    <a:gd name="connsiteY1" fmla="*/ 243456 h 269334"/>
                    <a:gd name="connsiteX2" fmla="*/ 327804 w 897148"/>
                    <a:gd name="connsiteY2" fmla="*/ 27795 h 269334"/>
                    <a:gd name="connsiteX3" fmla="*/ 569344 w 897148"/>
                    <a:gd name="connsiteY3" fmla="*/ 1916 h 269334"/>
                    <a:gd name="connsiteX4" fmla="*/ 897148 w 897148"/>
                    <a:gd name="connsiteY4" fmla="*/ 1916 h 269334"/>
                    <a:gd name="connsiteX0" fmla="*/ 0 w 2078966"/>
                    <a:gd name="connsiteY0" fmla="*/ 293297 h 293297"/>
                    <a:gd name="connsiteX1" fmla="*/ 172528 w 2078966"/>
                    <a:gd name="connsiteY1" fmla="*/ 267419 h 293297"/>
                    <a:gd name="connsiteX2" fmla="*/ 327804 w 2078966"/>
                    <a:gd name="connsiteY2" fmla="*/ 51758 h 293297"/>
                    <a:gd name="connsiteX3" fmla="*/ 569344 w 2078966"/>
                    <a:gd name="connsiteY3" fmla="*/ 25879 h 293297"/>
                    <a:gd name="connsiteX4" fmla="*/ 2078966 w 2078966"/>
                    <a:gd name="connsiteY4" fmla="*/ 0 h 293297"/>
                    <a:gd name="connsiteX0" fmla="*/ 0 w 2078966"/>
                    <a:gd name="connsiteY0" fmla="*/ 293297 h 293297"/>
                    <a:gd name="connsiteX1" fmla="*/ 172528 w 2078966"/>
                    <a:gd name="connsiteY1" fmla="*/ 267419 h 293297"/>
                    <a:gd name="connsiteX2" fmla="*/ 327804 w 2078966"/>
                    <a:gd name="connsiteY2" fmla="*/ 51758 h 293297"/>
                    <a:gd name="connsiteX3" fmla="*/ 569344 w 2078966"/>
                    <a:gd name="connsiteY3" fmla="*/ 25879 h 293297"/>
                    <a:gd name="connsiteX4" fmla="*/ 2078966 w 2078966"/>
                    <a:gd name="connsiteY4" fmla="*/ 0 h 293297"/>
                    <a:gd name="connsiteX0" fmla="*/ 0 w 1949570"/>
                    <a:gd name="connsiteY0" fmla="*/ 276045 h 276045"/>
                    <a:gd name="connsiteX1" fmla="*/ 172528 w 1949570"/>
                    <a:gd name="connsiteY1" fmla="*/ 250167 h 276045"/>
                    <a:gd name="connsiteX2" fmla="*/ 327804 w 1949570"/>
                    <a:gd name="connsiteY2" fmla="*/ 34506 h 276045"/>
                    <a:gd name="connsiteX3" fmla="*/ 569344 w 1949570"/>
                    <a:gd name="connsiteY3" fmla="*/ 8627 h 276045"/>
                    <a:gd name="connsiteX4" fmla="*/ 1949570 w 1949570"/>
                    <a:gd name="connsiteY4" fmla="*/ 0 h 276045"/>
                    <a:gd name="connsiteX0" fmla="*/ 0 w 1949570"/>
                    <a:gd name="connsiteY0" fmla="*/ 276045 h 276045"/>
                    <a:gd name="connsiteX1" fmla="*/ 172528 w 1949570"/>
                    <a:gd name="connsiteY1" fmla="*/ 250167 h 276045"/>
                    <a:gd name="connsiteX2" fmla="*/ 327804 w 1949570"/>
                    <a:gd name="connsiteY2" fmla="*/ 34506 h 276045"/>
                    <a:gd name="connsiteX3" fmla="*/ 569344 w 1949570"/>
                    <a:gd name="connsiteY3" fmla="*/ 8627 h 276045"/>
                    <a:gd name="connsiteX4" fmla="*/ 1949570 w 1949570"/>
                    <a:gd name="connsiteY4" fmla="*/ 0 h 276045"/>
                    <a:gd name="connsiteX0" fmla="*/ 0 w 1794294"/>
                    <a:gd name="connsiteY0" fmla="*/ 269335 h 269335"/>
                    <a:gd name="connsiteX1" fmla="*/ 172528 w 1794294"/>
                    <a:gd name="connsiteY1" fmla="*/ 243457 h 269335"/>
                    <a:gd name="connsiteX2" fmla="*/ 327804 w 1794294"/>
                    <a:gd name="connsiteY2" fmla="*/ 27796 h 269335"/>
                    <a:gd name="connsiteX3" fmla="*/ 569344 w 1794294"/>
                    <a:gd name="connsiteY3" fmla="*/ 1917 h 269335"/>
                    <a:gd name="connsiteX4" fmla="*/ 1794294 w 1794294"/>
                    <a:gd name="connsiteY4" fmla="*/ 1917 h 269335"/>
                    <a:gd name="connsiteX0" fmla="*/ 0 w 1492370"/>
                    <a:gd name="connsiteY0" fmla="*/ 269335 h 269335"/>
                    <a:gd name="connsiteX1" fmla="*/ 172528 w 1492370"/>
                    <a:gd name="connsiteY1" fmla="*/ 243457 h 269335"/>
                    <a:gd name="connsiteX2" fmla="*/ 327804 w 1492370"/>
                    <a:gd name="connsiteY2" fmla="*/ 27796 h 269335"/>
                    <a:gd name="connsiteX3" fmla="*/ 569344 w 1492370"/>
                    <a:gd name="connsiteY3" fmla="*/ 1917 h 269335"/>
                    <a:gd name="connsiteX4" fmla="*/ 1492370 w 1492370"/>
                    <a:gd name="connsiteY4" fmla="*/ 1917 h 269335"/>
                    <a:gd name="connsiteX0" fmla="*/ 0 w 1552755"/>
                    <a:gd name="connsiteY0" fmla="*/ 276044 h 276044"/>
                    <a:gd name="connsiteX1" fmla="*/ 172528 w 1552755"/>
                    <a:gd name="connsiteY1" fmla="*/ 250166 h 276044"/>
                    <a:gd name="connsiteX2" fmla="*/ 327804 w 1552755"/>
                    <a:gd name="connsiteY2" fmla="*/ 34505 h 276044"/>
                    <a:gd name="connsiteX3" fmla="*/ 569344 w 1552755"/>
                    <a:gd name="connsiteY3" fmla="*/ 8626 h 276044"/>
                    <a:gd name="connsiteX4" fmla="*/ 1552755 w 1552755"/>
                    <a:gd name="connsiteY4" fmla="*/ 0 h 276044"/>
                    <a:gd name="connsiteX0" fmla="*/ 0 w 797381"/>
                    <a:gd name="connsiteY0" fmla="*/ 268380 h 268380"/>
                    <a:gd name="connsiteX1" fmla="*/ 172528 w 797381"/>
                    <a:gd name="connsiteY1" fmla="*/ 242502 h 268380"/>
                    <a:gd name="connsiteX2" fmla="*/ 327804 w 797381"/>
                    <a:gd name="connsiteY2" fmla="*/ 26841 h 268380"/>
                    <a:gd name="connsiteX3" fmla="*/ 569344 w 797381"/>
                    <a:gd name="connsiteY3" fmla="*/ 962 h 268380"/>
                    <a:gd name="connsiteX4" fmla="*/ 797381 w 797381"/>
                    <a:gd name="connsiteY4" fmla="*/ 8238 h 268380"/>
                    <a:gd name="connsiteX0" fmla="*/ 0 w 829186"/>
                    <a:gd name="connsiteY0" fmla="*/ 269527 h 269527"/>
                    <a:gd name="connsiteX1" fmla="*/ 172528 w 829186"/>
                    <a:gd name="connsiteY1" fmla="*/ 243649 h 269527"/>
                    <a:gd name="connsiteX2" fmla="*/ 327804 w 829186"/>
                    <a:gd name="connsiteY2" fmla="*/ 27988 h 269527"/>
                    <a:gd name="connsiteX3" fmla="*/ 569344 w 829186"/>
                    <a:gd name="connsiteY3" fmla="*/ 2109 h 269527"/>
                    <a:gd name="connsiteX4" fmla="*/ 829186 w 829186"/>
                    <a:gd name="connsiteY4" fmla="*/ 1433 h 269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9186" h="269527">
                      <a:moveTo>
                        <a:pt x="0" y="269527"/>
                      </a:moveTo>
                      <a:cubicBezTo>
                        <a:pt x="65417" y="251555"/>
                        <a:pt x="117894" y="266653"/>
                        <a:pt x="172528" y="243649"/>
                      </a:cubicBezTo>
                      <a:cubicBezTo>
                        <a:pt x="227162" y="220645"/>
                        <a:pt x="261668" y="68245"/>
                        <a:pt x="327804" y="27988"/>
                      </a:cubicBezTo>
                      <a:cubicBezTo>
                        <a:pt x="393940" y="-12269"/>
                        <a:pt x="324929" y="6422"/>
                        <a:pt x="569344" y="2109"/>
                      </a:cubicBezTo>
                      <a:cubicBezTo>
                        <a:pt x="813759" y="-2204"/>
                        <a:pt x="-125470" y="1434"/>
                        <a:pt x="829186" y="1433"/>
                      </a:cubicBezTo>
                    </a:path>
                  </a:pathLst>
                </a:cu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0" name="Rectangle 49"/>
              <p:cNvSpPr/>
              <p:nvPr/>
            </p:nvSpPr>
            <p:spPr>
              <a:xfrm>
                <a:off x="6228184" y="4492015"/>
                <a:ext cx="1080120" cy="3600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83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6237230" y="5015701"/>
                <a:ext cx="1080120" cy="360040"/>
                <a:chOff x="3779912" y="2060848"/>
                <a:chExt cx="1080120" cy="360040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779912" y="2060848"/>
                  <a:ext cx="1080120" cy="36004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779912" y="2130106"/>
                  <a:ext cx="1080120" cy="252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:r>
                    <a:rPr lang="de-AT" sz="1300" smtClean="0"/>
                    <a:t>data line</a:t>
                  </a:r>
                  <a:endParaRPr lang="en-US" sz="1300" dirty="0" smtClean="0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5400093" y="4667603"/>
                <a:ext cx="829186" cy="537744"/>
                <a:chOff x="5400093" y="4667603"/>
                <a:chExt cx="829186" cy="537744"/>
              </a:xfrm>
            </p:grpSpPr>
            <p:sp>
              <p:nvSpPr>
                <p:cNvPr id="47" name="Freeform 46"/>
                <p:cNvSpPr/>
                <p:nvPr/>
              </p:nvSpPr>
              <p:spPr>
                <a:xfrm>
                  <a:off x="5400093" y="4667603"/>
                  <a:ext cx="829186" cy="269527"/>
                </a:xfrm>
                <a:custGeom>
                  <a:avLst/>
                  <a:gdLst>
                    <a:gd name="connsiteX0" fmla="*/ 0 w 569344"/>
                    <a:gd name="connsiteY0" fmla="*/ 267418 h 267418"/>
                    <a:gd name="connsiteX1" fmla="*/ 181155 w 569344"/>
                    <a:gd name="connsiteY1" fmla="*/ 198407 h 267418"/>
                    <a:gd name="connsiteX2" fmla="*/ 301925 w 569344"/>
                    <a:gd name="connsiteY2" fmla="*/ 69011 h 267418"/>
                    <a:gd name="connsiteX3" fmla="*/ 569344 w 569344"/>
                    <a:gd name="connsiteY3" fmla="*/ 0 h 267418"/>
                    <a:gd name="connsiteX4" fmla="*/ 569344 w 569344"/>
                    <a:gd name="connsiteY4" fmla="*/ 0 h 267418"/>
                    <a:gd name="connsiteX0" fmla="*/ 0 w 569344"/>
                    <a:gd name="connsiteY0" fmla="*/ 267418 h 267418"/>
                    <a:gd name="connsiteX1" fmla="*/ 181155 w 569344"/>
                    <a:gd name="connsiteY1" fmla="*/ 198407 h 267418"/>
                    <a:gd name="connsiteX2" fmla="*/ 370936 w 569344"/>
                    <a:gd name="connsiteY2" fmla="*/ 60385 h 267418"/>
                    <a:gd name="connsiteX3" fmla="*/ 569344 w 569344"/>
                    <a:gd name="connsiteY3" fmla="*/ 0 h 267418"/>
                    <a:gd name="connsiteX4" fmla="*/ 569344 w 569344"/>
                    <a:gd name="connsiteY4" fmla="*/ 0 h 267418"/>
                    <a:gd name="connsiteX0" fmla="*/ 0 w 569344"/>
                    <a:gd name="connsiteY0" fmla="*/ 267418 h 267418"/>
                    <a:gd name="connsiteX1" fmla="*/ 181155 w 569344"/>
                    <a:gd name="connsiteY1" fmla="*/ 232913 h 267418"/>
                    <a:gd name="connsiteX2" fmla="*/ 370936 w 569344"/>
                    <a:gd name="connsiteY2" fmla="*/ 60385 h 267418"/>
                    <a:gd name="connsiteX3" fmla="*/ 569344 w 569344"/>
                    <a:gd name="connsiteY3" fmla="*/ 0 h 267418"/>
                    <a:gd name="connsiteX4" fmla="*/ 569344 w 569344"/>
                    <a:gd name="connsiteY4" fmla="*/ 0 h 267418"/>
                    <a:gd name="connsiteX0" fmla="*/ 0 w 569344"/>
                    <a:gd name="connsiteY0" fmla="*/ 272395 h 272395"/>
                    <a:gd name="connsiteX1" fmla="*/ 181155 w 569344"/>
                    <a:gd name="connsiteY1" fmla="*/ 237890 h 272395"/>
                    <a:gd name="connsiteX2" fmla="*/ 370936 w 569344"/>
                    <a:gd name="connsiteY2" fmla="*/ 22230 h 272395"/>
                    <a:gd name="connsiteX3" fmla="*/ 569344 w 569344"/>
                    <a:gd name="connsiteY3" fmla="*/ 4977 h 272395"/>
                    <a:gd name="connsiteX4" fmla="*/ 569344 w 569344"/>
                    <a:gd name="connsiteY4" fmla="*/ 4977 h 272395"/>
                    <a:gd name="connsiteX0" fmla="*/ 0 w 569344"/>
                    <a:gd name="connsiteY0" fmla="*/ 267646 h 267646"/>
                    <a:gd name="connsiteX1" fmla="*/ 181155 w 569344"/>
                    <a:gd name="connsiteY1" fmla="*/ 233141 h 267646"/>
                    <a:gd name="connsiteX2" fmla="*/ 327804 w 569344"/>
                    <a:gd name="connsiteY2" fmla="*/ 26107 h 267646"/>
                    <a:gd name="connsiteX3" fmla="*/ 569344 w 569344"/>
                    <a:gd name="connsiteY3" fmla="*/ 228 h 267646"/>
                    <a:gd name="connsiteX4" fmla="*/ 569344 w 569344"/>
                    <a:gd name="connsiteY4" fmla="*/ 228 h 267646"/>
                    <a:gd name="connsiteX0" fmla="*/ 0 w 569344"/>
                    <a:gd name="connsiteY0" fmla="*/ 268104 h 268104"/>
                    <a:gd name="connsiteX1" fmla="*/ 172528 w 569344"/>
                    <a:gd name="connsiteY1" fmla="*/ 242226 h 268104"/>
                    <a:gd name="connsiteX2" fmla="*/ 327804 w 569344"/>
                    <a:gd name="connsiteY2" fmla="*/ 26565 h 268104"/>
                    <a:gd name="connsiteX3" fmla="*/ 569344 w 569344"/>
                    <a:gd name="connsiteY3" fmla="*/ 686 h 268104"/>
                    <a:gd name="connsiteX4" fmla="*/ 569344 w 569344"/>
                    <a:gd name="connsiteY4" fmla="*/ 686 h 268104"/>
                    <a:gd name="connsiteX0" fmla="*/ 0 w 569344"/>
                    <a:gd name="connsiteY0" fmla="*/ 268104 h 268104"/>
                    <a:gd name="connsiteX1" fmla="*/ 172528 w 569344"/>
                    <a:gd name="connsiteY1" fmla="*/ 242226 h 268104"/>
                    <a:gd name="connsiteX2" fmla="*/ 327804 w 569344"/>
                    <a:gd name="connsiteY2" fmla="*/ 26565 h 268104"/>
                    <a:gd name="connsiteX3" fmla="*/ 569344 w 569344"/>
                    <a:gd name="connsiteY3" fmla="*/ 686 h 268104"/>
                    <a:gd name="connsiteX4" fmla="*/ 569344 w 569344"/>
                    <a:gd name="connsiteY4" fmla="*/ 686 h 268104"/>
                    <a:gd name="connsiteX0" fmla="*/ 0 w 897148"/>
                    <a:gd name="connsiteY0" fmla="*/ 269334 h 269334"/>
                    <a:gd name="connsiteX1" fmla="*/ 172528 w 897148"/>
                    <a:gd name="connsiteY1" fmla="*/ 243456 h 269334"/>
                    <a:gd name="connsiteX2" fmla="*/ 327804 w 897148"/>
                    <a:gd name="connsiteY2" fmla="*/ 27795 h 269334"/>
                    <a:gd name="connsiteX3" fmla="*/ 569344 w 897148"/>
                    <a:gd name="connsiteY3" fmla="*/ 1916 h 269334"/>
                    <a:gd name="connsiteX4" fmla="*/ 897148 w 897148"/>
                    <a:gd name="connsiteY4" fmla="*/ 1916 h 269334"/>
                    <a:gd name="connsiteX0" fmla="*/ 0 w 2078966"/>
                    <a:gd name="connsiteY0" fmla="*/ 293297 h 293297"/>
                    <a:gd name="connsiteX1" fmla="*/ 172528 w 2078966"/>
                    <a:gd name="connsiteY1" fmla="*/ 267419 h 293297"/>
                    <a:gd name="connsiteX2" fmla="*/ 327804 w 2078966"/>
                    <a:gd name="connsiteY2" fmla="*/ 51758 h 293297"/>
                    <a:gd name="connsiteX3" fmla="*/ 569344 w 2078966"/>
                    <a:gd name="connsiteY3" fmla="*/ 25879 h 293297"/>
                    <a:gd name="connsiteX4" fmla="*/ 2078966 w 2078966"/>
                    <a:gd name="connsiteY4" fmla="*/ 0 h 293297"/>
                    <a:gd name="connsiteX0" fmla="*/ 0 w 2078966"/>
                    <a:gd name="connsiteY0" fmla="*/ 293297 h 293297"/>
                    <a:gd name="connsiteX1" fmla="*/ 172528 w 2078966"/>
                    <a:gd name="connsiteY1" fmla="*/ 267419 h 293297"/>
                    <a:gd name="connsiteX2" fmla="*/ 327804 w 2078966"/>
                    <a:gd name="connsiteY2" fmla="*/ 51758 h 293297"/>
                    <a:gd name="connsiteX3" fmla="*/ 569344 w 2078966"/>
                    <a:gd name="connsiteY3" fmla="*/ 25879 h 293297"/>
                    <a:gd name="connsiteX4" fmla="*/ 2078966 w 2078966"/>
                    <a:gd name="connsiteY4" fmla="*/ 0 h 293297"/>
                    <a:gd name="connsiteX0" fmla="*/ 0 w 1949570"/>
                    <a:gd name="connsiteY0" fmla="*/ 276045 h 276045"/>
                    <a:gd name="connsiteX1" fmla="*/ 172528 w 1949570"/>
                    <a:gd name="connsiteY1" fmla="*/ 250167 h 276045"/>
                    <a:gd name="connsiteX2" fmla="*/ 327804 w 1949570"/>
                    <a:gd name="connsiteY2" fmla="*/ 34506 h 276045"/>
                    <a:gd name="connsiteX3" fmla="*/ 569344 w 1949570"/>
                    <a:gd name="connsiteY3" fmla="*/ 8627 h 276045"/>
                    <a:gd name="connsiteX4" fmla="*/ 1949570 w 1949570"/>
                    <a:gd name="connsiteY4" fmla="*/ 0 h 276045"/>
                    <a:gd name="connsiteX0" fmla="*/ 0 w 1949570"/>
                    <a:gd name="connsiteY0" fmla="*/ 276045 h 276045"/>
                    <a:gd name="connsiteX1" fmla="*/ 172528 w 1949570"/>
                    <a:gd name="connsiteY1" fmla="*/ 250167 h 276045"/>
                    <a:gd name="connsiteX2" fmla="*/ 327804 w 1949570"/>
                    <a:gd name="connsiteY2" fmla="*/ 34506 h 276045"/>
                    <a:gd name="connsiteX3" fmla="*/ 569344 w 1949570"/>
                    <a:gd name="connsiteY3" fmla="*/ 8627 h 276045"/>
                    <a:gd name="connsiteX4" fmla="*/ 1949570 w 1949570"/>
                    <a:gd name="connsiteY4" fmla="*/ 0 h 276045"/>
                    <a:gd name="connsiteX0" fmla="*/ 0 w 1794294"/>
                    <a:gd name="connsiteY0" fmla="*/ 269335 h 269335"/>
                    <a:gd name="connsiteX1" fmla="*/ 172528 w 1794294"/>
                    <a:gd name="connsiteY1" fmla="*/ 243457 h 269335"/>
                    <a:gd name="connsiteX2" fmla="*/ 327804 w 1794294"/>
                    <a:gd name="connsiteY2" fmla="*/ 27796 h 269335"/>
                    <a:gd name="connsiteX3" fmla="*/ 569344 w 1794294"/>
                    <a:gd name="connsiteY3" fmla="*/ 1917 h 269335"/>
                    <a:gd name="connsiteX4" fmla="*/ 1794294 w 1794294"/>
                    <a:gd name="connsiteY4" fmla="*/ 1917 h 269335"/>
                    <a:gd name="connsiteX0" fmla="*/ 0 w 1492370"/>
                    <a:gd name="connsiteY0" fmla="*/ 269335 h 269335"/>
                    <a:gd name="connsiteX1" fmla="*/ 172528 w 1492370"/>
                    <a:gd name="connsiteY1" fmla="*/ 243457 h 269335"/>
                    <a:gd name="connsiteX2" fmla="*/ 327804 w 1492370"/>
                    <a:gd name="connsiteY2" fmla="*/ 27796 h 269335"/>
                    <a:gd name="connsiteX3" fmla="*/ 569344 w 1492370"/>
                    <a:gd name="connsiteY3" fmla="*/ 1917 h 269335"/>
                    <a:gd name="connsiteX4" fmla="*/ 1492370 w 1492370"/>
                    <a:gd name="connsiteY4" fmla="*/ 1917 h 269335"/>
                    <a:gd name="connsiteX0" fmla="*/ 0 w 1552755"/>
                    <a:gd name="connsiteY0" fmla="*/ 276044 h 276044"/>
                    <a:gd name="connsiteX1" fmla="*/ 172528 w 1552755"/>
                    <a:gd name="connsiteY1" fmla="*/ 250166 h 276044"/>
                    <a:gd name="connsiteX2" fmla="*/ 327804 w 1552755"/>
                    <a:gd name="connsiteY2" fmla="*/ 34505 h 276044"/>
                    <a:gd name="connsiteX3" fmla="*/ 569344 w 1552755"/>
                    <a:gd name="connsiteY3" fmla="*/ 8626 h 276044"/>
                    <a:gd name="connsiteX4" fmla="*/ 1552755 w 1552755"/>
                    <a:gd name="connsiteY4" fmla="*/ 0 h 276044"/>
                    <a:gd name="connsiteX0" fmla="*/ 0 w 797381"/>
                    <a:gd name="connsiteY0" fmla="*/ 268380 h 268380"/>
                    <a:gd name="connsiteX1" fmla="*/ 172528 w 797381"/>
                    <a:gd name="connsiteY1" fmla="*/ 242502 h 268380"/>
                    <a:gd name="connsiteX2" fmla="*/ 327804 w 797381"/>
                    <a:gd name="connsiteY2" fmla="*/ 26841 h 268380"/>
                    <a:gd name="connsiteX3" fmla="*/ 569344 w 797381"/>
                    <a:gd name="connsiteY3" fmla="*/ 962 h 268380"/>
                    <a:gd name="connsiteX4" fmla="*/ 797381 w 797381"/>
                    <a:gd name="connsiteY4" fmla="*/ 8238 h 268380"/>
                    <a:gd name="connsiteX0" fmla="*/ 0 w 829186"/>
                    <a:gd name="connsiteY0" fmla="*/ 269527 h 269527"/>
                    <a:gd name="connsiteX1" fmla="*/ 172528 w 829186"/>
                    <a:gd name="connsiteY1" fmla="*/ 243649 h 269527"/>
                    <a:gd name="connsiteX2" fmla="*/ 327804 w 829186"/>
                    <a:gd name="connsiteY2" fmla="*/ 27988 h 269527"/>
                    <a:gd name="connsiteX3" fmla="*/ 569344 w 829186"/>
                    <a:gd name="connsiteY3" fmla="*/ 2109 h 269527"/>
                    <a:gd name="connsiteX4" fmla="*/ 829186 w 829186"/>
                    <a:gd name="connsiteY4" fmla="*/ 1433 h 269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9186" h="269527">
                      <a:moveTo>
                        <a:pt x="0" y="269527"/>
                      </a:moveTo>
                      <a:cubicBezTo>
                        <a:pt x="65417" y="251555"/>
                        <a:pt x="117894" y="266653"/>
                        <a:pt x="172528" y="243649"/>
                      </a:cubicBezTo>
                      <a:cubicBezTo>
                        <a:pt x="227162" y="220645"/>
                        <a:pt x="261668" y="68245"/>
                        <a:pt x="327804" y="27988"/>
                      </a:cubicBezTo>
                      <a:cubicBezTo>
                        <a:pt x="393940" y="-12269"/>
                        <a:pt x="324929" y="6422"/>
                        <a:pt x="569344" y="2109"/>
                      </a:cubicBezTo>
                      <a:cubicBezTo>
                        <a:pt x="813759" y="-2204"/>
                        <a:pt x="-125470" y="1434"/>
                        <a:pt x="829186" y="1433"/>
                      </a:cubicBezTo>
                    </a:path>
                  </a:pathLst>
                </a:custGeom>
                <a:ln w="19050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reeform 47"/>
                <p:cNvSpPr/>
                <p:nvPr/>
              </p:nvSpPr>
              <p:spPr>
                <a:xfrm flipV="1">
                  <a:off x="5400093" y="4935820"/>
                  <a:ext cx="829186" cy="269527"/>
                </a:xfrm>
                <a:custGeom>
                  <a:avLst/>
                  <a:gdLst>
                    <a:gd name="connsiteX0" fmla="*/ 0 w 569344"/>
                    <a:gd name="connsiteY0" fmla="*/ 267418 h 267418"/>
                    <a:gd name="connsiteX1" fmla="*/ 181155 w 569344"/>
                    <a:gd name="connsiteY1" fmla="*/ 198407 h 267418"/>
                    <a:gd name="connsiteX2" fmla="*/ 301925 w 569344"/>
                    <a:gd name="connsiteY2" fmla="*/ 69011 h 267418"/>
                    <a:gd name="connsiteX3" fmla="*/ 569344 w 569344"/>
                    <a:gd name="connsiteY3" fmla="*/ 0 h 267418"/>
                    <a:gd name="connsiteX4" fmla="*/ 569344 w 569344"/>
                    <a:gd name="connsiteY4" fmla="*/ 0 h 267418"/>
                    <a:gd name="connsiteX0" fmla="*/ 0 w 569344"/>
                    <a:gd name="connsiteY0" fmla="*/ 267418 h 267418"/>
                    <a:gd name="connsiteX1" fmla="*/ 181155 w 569344"/>
                    <a:gd name="connsiteY1" fmla="*/ 198407 h 267418"/>
                    <a:gd name="connsiteX2" fmla="*/ 370936 w 569344"/>
                    <a:gd name="connsiteY2" fmla="*/ 60385 h 267418"/>
                    <a:gd name="connsiteX3" fmla="*/ 569344 w 569344"/>
                    <a:gd name="connsiteY3" fmla="*/ 0 h 267418"/>
                    <a:gd name="connsiteX4" fmla="*/ 569344 w 569344"/>
                    <a:gd name="connsiteY4" fmla="*/ 0 h 267418"/>
                    <a:gd name="connsiteX0" fmla="*/ 0 w 569344"/>
                    <a:gd name="connsiteY0" fmla="*/ 267418 h 267418"/>
                    <a:gd name="connsiteX1" fmla="*/ 181155 w 569344"/>
                    <a:gd name="connsiteY1" fmla="*/ 232913 h 267418"/>
                    <a:gd name="connsiteX2" fmla="*/ 370936 w 569344"/>
                    <a:gd name="connsiteY2" fmla="*/ 60385 h 267418"/>
                    <a:gd name="connsiteX3" fmla="*/ 569344 w 569344"/>
                    <a:gd name="connsiteY3" fmla="*/ 0 h 267418"/>
                    <a:gd name="connsiteX4" fmla="*/ 569344 w 569344"/>
                    <a:gd name="connsiteY4" fmla="*/ 0 h 267418"/>
                    <a:gd name="connsiteX0" fmla="*/ 0 w 569344"/>
                    <a:gd name="connsiteY0" fmla="*/ 272395 h 272395"/>
                    <a:gd name="connsiteX1" fmla="*/ 181155 w 569344"/>
                    <a:gd name="connsiteY1" fmla="*/ 237890 h 272395"/>
                    <a:gd name="connsiteX2" fmla="*/ 370936 w 569344"/>
                    <a:gd name="connsiteY2" fmla="*/ 22230 h 272395"/>
                    <a:gd name="connsiteX3" fmla="*/ 569344 w 569344"/>
                    <a:gd name="connsiteY3" fmla="*/ 4977 h 272395"/>
                    <a:gd name="connsiteX4" fmla="*/ 569344 w 569344"/>
                    <a:gd name="connsiteY4" fmla="*/ 4977 h 272395"/>
                    <a:gd name="connsiteX0" fmla="*/ 0 w 569344"/>
                    <a:gd name="connsiteY0" fmla="*/ 267646 h 267646"/>
                    <a:gd name="connsiteX1" fmla="*/ 181155 w 569344"/>
                    <a:gd name="connsiteY1" fmla="*/ 233141 h 267646"/>
                    <a:gd name="connsiteX2" fmla="*/ 327804 w 569344"/>
                    <a:gd name="connsiteY2" fmla="*/ 26107 h 267646"/>
                    <a:gd name="connsiteX3" fmla="*/ 569344 w 569344"/>
                    <a:gd name="connsiteY3" fmla="*/ 228 h 267646"/>
                    <a:gd name="connsiteX4" fmla="*/ 569344 w 569344"/>
                    <a:gd name="connsiteY4" fmla="*/ 228 h 267646"/>
                    <a:gd name="connsiteX0" fmla="*/ 0 w 569344"/>
                    <a:gd name="connsiteY0" fmla="*/ 268104 h 268104"/>
                    <a:gd name="connsiteX1" fmla="*/ 172528 w 569344"/>
                    <a:gd name="connsiteY1" fmla="*/ 242226 h 268104"/>
                    <a:gd name="connsiteX2" fmla="*/ 327804 w 569344"/>
                    <a:gd name="connsiteY2" fmla="*/ 26565 h 268104"/>
                    <a:gd name="connsiteX3" fmla="*/ 569344 w 569344"/>
                    <a:gd name="connsiteY3" fmla="*/ 686 h 268104"/>
                    <a:gd name="connsiteX4" fmla="*/ 569344 w 569344"/>
                    <a:gd name="connsiteY4" fmla="*/ 686 h 268104"/>
                    <a:gd name="connsiteX0" fmla="*/ 0 w 569344"/>
                    <a:gd name="connsiteY0" fmla="*/ 268104 h 268104"/>
                    <a:gd name="connsiteX1" fmla="*/ 172528 w 569344"/>
                    <a:gd name="connsiteY1" fmla="*/ 242226 h 268104"/>
                    <a:gd name="connsiteX2" fmla="*/ 327804 w 569344"/>
                    <a:gd name="connsiteY2" fmla="*/ 26565 h 268104"/>
                    <a:gd name="connsiteX3" fmla="*/ 569344 w 569344"/>
                    <a:gd name="connsiteY3" fmla="*/ 686 h 268104"/>
                    <a:gd name="connsiteX4" fmla="*/ 569344 w 569344"/>
                    <a:gd name="connsiteY4" fmla="*/ 686 h 268104"/>
                    <a:gd name="connsiteX0" fmla="*/ 0 w 897148"/>
                    <a:gd name="connsiteY0" fmla="*/ 269334 h 269334"/>
                    <a:gd name="connsiteX1" fmla="*/ 172528 w 897148"/>
                    <a:gd name="connsiteY1" fmla="*/ 243456 h 269334"/>
                    <a:gd name="connsiteX2" fmla="*/ 327804 w 897148"/>
                    <a:gd name="connsiteY2" fmla="*/ 27795 h 269334"/>
                    <a:gd name="connsiteX3" fmla="*/ 569344 w 897148"/>
                    <a:gd name="connsiteY3" fmla="*/ 1916 h 269334"/>
                    <a:gd name="connsiteX4" fmla="*/ 897148 w 897148"/>
                    <a:gd name="connsiteY4" fmla="*/ 1916 h 269334"/>
                    <a:gd name="connsiteX0" fmla="*/ 0 w 2078966"/>
                    <a:gd name="connsiteY0" fmla="*/ 293297 h 293297"/>
                    <a:gd name="connsiteX1" fmla="*/ 172528 w 2078966"/>
                    <a:gd name="connsiteY1" fmla="*/ 267419 h 293297"/>
                    <a:gd name="connsiteX2" fmla="*/ 327804 w 2078966"/>
                    <a:gd name="connsiteY2" fmla="*/ 51758 h 293297"/>
                    <a:gd name="connsiteX3" fmla="*/ 569344 w 2078966"/>
                    <a:gd name="connsiteY3" fmla="*/ 25879 h 293297"/>
                    <a:gd name="connsiteX4" fmla="*/ 2078966 w 2078966"/>
                    <a:gd name="connsiteY4" fmla="*/ 0 h 293297"/>
                    <a:gd name="connsiteX0" fmla="*/ 0 w 2078966"/>
                    <a:gd name="connsiteY0" fmla="*/ 293297 h 293297"/>
                    <a:gd name="connsiteX1" fmla="*/ 172528 w 2078966"/>
                    <a:gd name="connsiteY1" fmla="*/ 267419 h 293297"/>
                    <a:gd name="connsiteX2" fmla="*/ 327804 w 2078966"/>
                    <a:gd name="connsiteY2" fmla="*/ 51758 h 293297"/>
                    <a:gd name="connsiteX3" fmla="*/ 569344 w 2078966"/>
                    <a:gd name="connsiteY3" fmla="*/ 25879 h 293297"/>
                    <a:gd name="connsiteX4" fmla="*/ 2078966 w 2078966"/>
                    <a:gd name="connsiteY4" fmla="*/ 0 h 293297"/>
                    <a:gd name="connsiteX0" fmla="*/ 0 w 1949570"/>
                    <a:gd name="connsiteY0" fmla="*/ 276045 h 276045"/>
                    <a:gd name="connsiteX1" fmla="*/ 172528 w 1949570"/>
                    <a:gd name="connsiteY1" fmla="*/ 250167 h 276045"/>
                    <a:gd name="connsiteX2" fmla="*/ 327804 w 1949570"/>
                    <a:gd name="connsiteY2" fmla="*/ 34506 h 276045"/>
                    <a:gd name="connsiteX3" fmla="*/ 569344 w 1949570"/>
                    <a:gd name="connsiteY3" fmla="*/ 8627 h 276045"/>
                    <a:gd name="connsiteX4" fmla="*/ 1949570 w 1949570"/>
                    <a:gd name="connsiteY4" fmla="*/ 0 h 276045"/>
                    <a:gd name="connsiteX0" fmla="*/ 0 w 1949570"/>
                    <a:gd name="connsiteY0" fmla="*/ 276045 h 276045"/>
                    <a:gd name="connsiteX1" fmla="*/ 172528 w 1949570"/>
                    <a:gd name="connsiteY1" fmla="*/ 250167 h 276045"/>
                    <a:gd name="connsiteX2" fmla="*/ 327804 w 1949570"/>
                    <a:gd name="connsiteY2" fmla="*/ 34506 h 276045"/>
                    <a:gd name="connsiteX3" fmla="*/ 569344 w 1949570"/>
                    <a:gd name="connsiteY3" fmla="*/ 8627 h 276045"/>
                    <a:gd name="connsiteX4" fmla="*/ 1949570 w 1949570"/>
                    <a:gd name="connsiteY4" fmla="*/ 0 h 276045"/>
                    <a:gd name="connsiteX0" fmla="*/ 0 w 1794294"/>
                    <a:gd name="connsiteY0" fmla="*/ 269335 h 269335"/>
                    <a:gd name="connsiteX1" fmla="*/ 172528 w 1794294"/>
                    <a:gd name="connsiteY1" fmla="*/ 243457 h 269335"/>
                    <a:gd name="connsiteX2" fmla="*/ 327804 w 1794294"/>
                    <a:gd name="connsiteY2" fmla="*/ 27796 h 269335"/>
                    <a:gd name="connsiteX3" fmla="*/ 569344 w 1794294"/>
                    <a:gd name="connsiteY3" fmla="*/ 1917 h 269335"/>
                    <a:gd name="connsiteX4" fmla="*/ 1794294 w 1794294"/>
                    <a:gd name="connsiteY4" fmla="*/ 1917 h 269335"/>
                    <a:gd name="connsiteX0" fmla="*/ 0 w 1492370"/>
                    <a:gd name="connsiteY0" fmla="*/ 269335 h 269335"/>
                    <a:gd name="connsiteX1" fmla="*/ 172528 w 1492370"/>
                    <a:gd name="connsiteY1" fmla="*/ 243457 h 269335"/>
                    <a:gd name="connsiteX2" fmla="*/ 327804 w 1492370"/>
                    <a:gd name="connsiteY2" fmla="*/ 27796 h 269335"/>
                    <a:gd name="connsiteX3" fmla="*/ 569344 w 1492370"/>
                    <a:gd name="connsiteY3" fmla="*/ 1917 h 269335"/>
                    <a:gd name="connsiteX4" fmla="*/ 1492370 w 1492370"/>
                    <a:gd name="connsiteY4" fmla="*/ 1917 h 269335"/>
                    <a:gd name="connsiteX0" fmla="*/ 0 w 1552755"/>
                    <a:gd name="connsiteY0" fmla="*/ 276044 h 276044"/>
                    <a:gd name="connsiteX1" fmla="*/ 172528 w 1552755"/>
                    <a:gd name="connsiteY1" fmla="*/ 250166 h 276044"/>
                    <a:gd name="connsiteX2" fmla="*/ 327804 w 1552755"/>
                    <a:gd name="connsiteY2" fmla="*/ 34505 h 276044"/>
                    <a:gd name="connsiteX3" fmla="*/ 569344 w 1552755"/>
                    <a:gd name="connsiteY3" fmla="*/ 8626 h 276044"/>
                    <a:gd name="connsiteX4" fmla="*/ 1552755 w 1552755"/>
                    <a:gd name="connsiteY4" fmla="*/ 0 h 276044"/>
                    <a:gd name="connsiteX0" fmla="*/ 0 w 797381"/>
                    <a:gd name="connsiteY0" fmla="*/ 268380 h 268380"/>
                    <a:gd name="connsiteX1" fmla="*/ 172528 w 797381"/>
                    <a:gd name="connsiteY1" fmla="*/ 242502 h 268380"/>
                    <a:gd name="connsiteX2" fmla="*/ 327804 w 797381"/>
                    <a:gd name="connsiteY2" fmla="*/ 26841 h 268380"/>
                    <a:gd name="connsiteX3" fmla="*/ 569344 w 797381"/>
                    <a:gd name="connsiteY3" fmla="*/ 962 h 268380"/>
                    <a:gd name="connsiteX4" fmla="*/ 797381 w 797381"/>
                    <a:gd name="connsiteY4" fmla="*/ 8238 h 268380"/>
                    <a:gd name="connsiteX0" fmla="*/ 0 w 829186"/>
                    <a:gd name="connsiteY0" fmla="*/ 269527 h 269527"/>
                    <a:gd name="connsiteX1" fmla="*/ 172528 w 829186"/>
                    <a:gd name="connsiteY1" fmla="*/ 243649 h 269527"/>
                    <a:gd name="connsiteX2" fmla="*/ 327804 w 829186"/>
                    <a:gd name="connsiteY2" fmla="*/ 27988 h 269527"/>
                    <a:gd name="connsiteX3" fmla="*/ 569344 w 829186"/>
                    <a:gd name="connsiteY3" fmla="*/ 2109 h 269527"/>
                    <a:gd name="connsiteX4" fmla="*/ 829186 w 829186"/>
                    <a:gd name="connsiteY4" fmla="*/ 1433 h 269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9186" h="269527">
                      <a:moveTo>
                        <a:pt x="0" y="269527"/>
                      </a:moveTo>
                      <a:cubicBezTo>
                        <a:pt x="65417" y="251555"/>
                        <a:pt x="117894" y="266653"/>
                        <a:pt x="172528" y="243649"/>
                      </a:cubicBezTo>
                      <a:cubicBezTo>
                        <a:pt x="227162" y="220645"/>
                        <a:pt x="261668" y="68245"/>
                        <a:pt x="327804" y="27988"/>
                      </a:cubicBezTo>
                      <a:cubicBezTo>
                        <a:pt x="393940" y="-12269"/>
                        <a:pt x="324929" y="6422"/>
                        <a:pt x="569344" y="2109"/>
                      </a:cubicBezTo>
                      <a:cubicBezTo>
                        <a:pt x="813759" y="-2204"/>
                        <a:pt x="-125470" y="1434"/>
                        <a:pt x="829186" y="1433"/>
                      </a:cubicBezTo>
                    </a:path>
                  </a:pathLst>
                </a:custGeom>
                <a:ln w="19050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6237230" y="4561629"/>
                <a:ext cx="108012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>
                    <a:solidFill>
                      <a:srgbClr val="008837"/>
                    </a:solidFill>
                  </a:rPr>
                  <a:t>comment</a:t>
                </a:r>
                <a:endParaRPr lang="en-US" sz="1300" dirty="0" smtClean="0">
                  <a:solidFill>
                    <a:srgbClr val="008837"/>
                  </a:solidFill>
                </a:endParaRPr>
              </a:p>
            </p:txBody>
          </p:sp>
        </p:grpSp>
        <p:cxnSp>
          <p:nvCxnSpPr>
            <p:cNvPr id="58" name="Straight Connector 57"/>
            <p:cNvCxnSpPr>
              <a:stCxn id="52" idx="0"/>
            </p:cNvCxnSpPr>
            <p:nvPr/>
          </p:nvCxnSpPr>
          <p:spPr>
            <a:xfrm>
              <a:off x="7865186" y="4800958"/>
              <a:ext cx="670104" cy="482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519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si Template">
  <a:themeElements>
    <a:clrScheme name="Besi">
      <a:dk1>
        <a:srgbClr val="000000"/>
      </a:dk1>
      <a:lt1>
        <a:srgbClr val="FFFFFF"/>
      </a:lt1>
      <a:dk2>
        <a:srgbClr val="008837"/>
      </a:dk2>
      <a:lt2>
        <a:srgbClr val="D0E3D6"/>
      </a:lt2>
      <a:accent1>
        <a:srgbClr val="008837"/>
      </a:accent1>
      <a:accent2>
        <a:srgbClr val="419C72"/>
      </a:accent2>
      <a:accent3>
        <a:srgbClr val="80B797"/>
      </a:accent3>
      <a:accent4>
        <a:srgbClr val="B6D4C1"/>
      </a:accent4>
      <a:accent5>
        <a:srgbClr val="CECD00"/>
      </a:accent5>
      <a:accent6>
        <a:srgbClr val="E2E07E"/>
      </a:accent6>
      <a:hlink>
        <a:srgbClr val="000000"/>
      </a:hlink>
      <a:folHlink>
        <a:srgbClr val="000000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300" dirty="0" smtClean="0"/>
        </a:defPPr>
      </a:lstStyle>
    </a:tx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3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9800"/>
        </a:accent1>
        <a:accent2>
          <a:srgbClr val="D6D80B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C2C409"/>
        </a:accent6>
        <a:hlink>
          <a:srgbClr val="6B9D07"/>
        </a:hlink>
        <a:folHlink>
          <a:srgbClr val="23B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14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9800"/>
        </a:accent1>
        <a:accent2>
          <a:srgbClr val="D6D80B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C2C409"/>
        </a:accent6>
        <a:hlink>
          <a:srgbClr val="6B9D07"/>
        </a:hlink>
        <a:folHlink>
          <a:srgbClr val="099E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si Document" ma:contentTypeID="0x010100C2D8F0707808D9489D7CFDA8FECA706101002D4F47BB819972439390B5D2344C2805" ma:contentTypeVersion="2" ma:contentTypeDescription="Create a new Besi Document" ma:contentTypeScope="" ma:versionID="027b704c3b44a67744ba2668c6920224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c79c8594d4fa4c9fd200c91a62336472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439E67-3127-4B6C-A9C5-ED1178C006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B0CD99-E141-4CA9-A3A2-567D47394D1B}">
  <ds:schemaRefs>
    <ds:schemaRef ds:uri="http://purl.org/dc/elements/1.1/"/>
    <ds:schemaRef ds:uri="http://schemas.microsoft.com/office/2006/metadata/properties"/>
    <ds:schemaRef ds:uri="http://schemas.microsoft.com/sharepoint/v4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794B088-30D4-4EB4-B23C-0CB84CE00A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Besi Template</Template>
  <TotalTime>6422</TotalTime>
  <Words>1306</Words>
  <Application>Microsoft Office PowerPoint</Application>
  <PresentationFormat>On-screen Show (4:3)</PresentationFormat>
  <Paragraphs>306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Besi Template</vt:lpstr>
      <vt:lpstr>PowerPoint Presentation</vt:lpstr>
      <vt:lpstr>Target of Task</vt:lpstr>
      <vt:lpstr>Recap: Project Outline</vt:lpstr>
      <vt:lpstr>Definition &amp; Implementation in Layers</vt:lpstr>
      <vt:lpstr>PowerPoint Presentation</vt:lpstr>
      <vt:lpstr>Information Structure of a Log File</vt:lpstr>
      <vt:lpstr>Object Structure of a Log File</vt:lpstr>
      <vt:lpstr>Log File Examples</vt:lpstr>
      <vt:lpstr>Log File Syntax</vt:lpstr>
      <vt:lpstr>More Syntax Details</vt:lpstr>
      <vt:lpstr>Value Syntax</vt:lpstr>
      <vt:lpstr>Miscellaneous</vt:lpstr>
      <vt:lpstr>PowerPoint Presentation</vt:lpstr>
      <vt:lpstr>Basic Organization Structure</vt:lpstr>
      <vt:lpstr>Log File Types</vt:lpstr>
      <vt:lpstr>Project Context Transition</vt:lpstr>
      <vt:lpstr>Project Context Control</vt:lpstr>
      <vt:lpstr>PowerPoint Presentation</vt:lpstr>
    </vt:vector>
  </TitlesOfParts>
  <Company>BESI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Besi  Die Bonding &amp; Advanced Packaging Company</dc:title>
  <dc:creator>Karin Bucher</dc:creator>
  <cp:lastModifiedBy>Hugo Pristauz</cp:lastModifiedBy>
  <cp:revision>144</cp:revision>
  <cp:lastPrinted>2010-07-29T15:08:13Z</cp:lastPrinted>
  <dcterms:created xsi:type="dcterms:W3CDTF">2013-12-16T09:20:02Z</dcterms:created>
  <dcterms:modified xsi:type="dcterms:W3CDTF">2016-10-13T07:17:01Z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Besi Document</vt:lpwstr>
  </property>
  <property fmtid="{D5CDD505-2E9C-101B-9397-08002B2CF9AE}" pid="3" name="ContentTypeId">
    <vt:lpwstr>0x010100C2D8F0707808D9489D7CFDA8FECA706101002D4F47BB819972439390B5D2344C2805</vt:lpwstr>
  </property>
</Properties>
</file>