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4"/>
  </p:sldMasterIdLst>
  <p:notesMasterIdLst>
    <p:notesMasterId r:id="rId13"/>
  </p:notesMasterIdLst>
  <p:sldIdLst>
    <p:sldId id="341" r:id="rId5"/>
    <p:sldId id="420" r:id="rId6"/>
    <p:sldId id="422" r:id="rId7"/>
    <p:sldId id="423" r:id="rId8"/>
    <p:sldId id="424" r:id="rId9"/>
    <p:sldId id="425" r:id="rId10"/>
    <p:sldId id="426" r:id="rId11"/>
    <p:sldId id="419" r:id="rId12"/>
  </p:sldIdLst>
  <p:sldSz cx="9144000" cy="6858000" type="screen4x3"/>
  <p:notesSz cx="6794500" cy="100076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39DD2"/>
    <a:srgbClr val="004200"/>
    <a:srgbClr val="008837"/>
    <a:srgbClr val="009800"/>
    <a:srgbClr val="008800"/>
    <a:srgbClr val="009C00"/>
    <a:srgbClr val="CCCCCC"/>
    <a:srgbClr val="808080"/>
    <a:srgbClr val="239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6182" autoAdjust="0"/>
    <p:restoredTop sz="93146" autoAdjust="0"/>
  </p:normalViewPr>
  <p:slideViewPr>
    <p:cSldViewPr>
      <p:cViewPr>
        <p:scale>
          <a:sx n="90" d="100"/>
          <a:sy n="90" d="100"/>
        </p:scale>
        <p:origin x="-2160" y="-6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50888"/>
            <a:ext cx="5003800" cy="3752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52975"/>
            <a:ext cx="5435600" cy="45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Textmasterformate durch Klicken bearbeiten</a:t>
            </a:r>
          </a:p>
          <a:p>
            <a:pPr lvl="1"/>
            <a:r>
              <a:rPr lang="de-CH" noProof="0" smtClean="0"/>
              <a:t>Zweite Ebene</a:t>
            </a:r>
          </a:p>
          <a:p>
            <a:pPr lvl="2"/>
            <a:r>
              <a:rPr lang="de-CH" noProof="0" smtClean="0"/>
              <a:t>Dritte Ebene</a:t>
            </a:r>
          </a:p>
          <a:p>
            <a:pPr lvl="3"/>
            <a:r>
              <a:rPr lang="de-CH" noProof="0" smtClean="0"/>
              <a:t>Vierte Ebene</a:t>
            </a:r>
          </a:p>
          <a:p>
            <a:pPr lvl="4"/>
            <a:r>
              <a:rPr lang="de-CH" noProof="0" smtClean="0"/>
              <a:t>Fünfte Ebene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595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50595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fld id="{F881B2F2-F3B5-4960-8AFF-6B2E78B11E0B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29000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tif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tif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108000"/>
            <a:ext cx="9144000" cy="792000"/>
            <a:chOff x="0" y="108000"/>
            <a:chExt cx="9144000" cy="792000"/>
          </a:xfrm>
        </p:grpSpPr>
        <p:pic>
          <p:nvPicPr>
            <p:cNvPr id="11" name="Line_Top_Righ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96967"/>
            <a:stretch/>
          </p:blipFill>
          <p:spPr bwMode="auto">
            <a:xfrm>
              <a:off x="8496000" y="828000"/>
              <a:ext cx="648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Line_Top_Lef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66399"/>
            <a:stretch/>
          </p:blipFill>
          <p:spPr bwMode="auto">
            <a:xfrm>
              <a:off x="0" y="828000"/>
              <a:ext cx="7200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Logo" descr="D:\_DATA\General\Templates\Logo_Besi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000" y="108000"/>
              <a:ext cx="1010729" cy="79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Master_Title" title="Master title"/>
          <p:cNvSpPr>
            <a:spLocks noGrp="1" noChangeArrowheads="1"/>
          </p:cNvSpPr>
          <p:nvPr>
            <p:ph type="title"/>
          </p:nvPr>
        </p:nvSpPr>
        <p:spPr bwMode="auto">
          <a:xfrm>
            <a:off x="539551" y="180000"/>
            <a:ext cx="6480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title style</a:t>
            </a:r>
          </a:p>
        </p:txBody>
      </p:sp>
      <p:pic>
        <p:nvPicPr>
          <p:cNvPr id="19" name="Line_Bottom" descr="D:\_DATA\General\Templates\streepje.tif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28892"/>
          <a:stretch/>
        </p:blipFill>
        <p:spPr bwMode="auto">
          <a:xfrm>
            <a:off x="0" y="6588000"/>
            <a:ext cx="9144000" cy="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platzhalter 10" title="Title body"/>
          <p:cNvSpPr>
            <a:spLocks noGrp="1"/>
          </p:cNvSpPr>
          <p:nvPr>
            <p:ph type="body" sz="quarter" idx="15" hasCustomPrompt="1"/>
          </p:nvPr>
        </p:nvSpPr>
        <p:spPr>
          <a:xfrm>
            <a:off x="3420000" y="1260000"/>
            <a:ext cx="5400000" cy="5040000"/>
          </a:xfrm>
          <a:prstGeom prst="rect">
            <a:avLst/>
          </a:prstGeom>
        </p:spPr>
        <p:txBody>
          <a:bodyPr lIns="0" tIns="0" rIns="0" bIns="0"/>
          <a:lstStyle>
            <a:lvl1pPr marL="72000"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buSzPct val="120000"/>
              <a:defRPr/>
            </a:lvl2pPr>
            <a:lvl3pPr>
              <a:spcBef>
                <a:spcPts val="300"/>
              </a:spcBef>
              <a:spcAft>
                <a:spcPts val="600"/>
              </a:spcAft>
              <a:buSzPct val="120000"/>
              <a:defRPr/>
            </a:lvl3pPr>
            <a:lvl4pPr>
              <a:spcBef>
                <a:spcPts val="300"/>
              </a:spcBef>
              <a:spcAft>
                <a:spcPts val="600"/>
              </a:spcAft>
              <a:buSzPct val="120000"/>
              <a:defRPr/>
            </a:lvl4pPr>
            <a:lvl5pPr>
              <a:spcBef>
                <a:spcPts val="300"/>
              </a:spcBef>
              <a:spcAft>
                <a:spcPts val="600"/>
              </a:spcAft>
              <a:buSzPct val="120000"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3" name="Picture Placeholder 2" title="Picture"/>
          <p:cNvSpPr>
            <a:spLocks noGrp="1"/>
          </p:cNvSpPr>
          <p:nvPr>
            <p:ph type="pic" sz="quarter" idx="16"/>
          </p:nvPr>
        </p:nvSpPr>
        <p:spPr>
          <a:xfrm>
            <a:off x="0" y="900113"/>
            <a:ext cx="2700000" cy="56880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7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108000"/>
            <a:ext cx="9144000" cy="792000"/>
            <a:chOff x="0" y="108000"/>
            <a:chExt cx="9144000" cy="792000"/>
          </a:xfrm>
        </p:grpSpPr>
        <p:pic>
          <p:nvPicPr>
            <p:cNvPr id="11" name="Line_Top_Righ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96967"/>
            <a:stretch/>
          </p:blipFill>
          <p:spPr bwMode="auto">
            <a:xfrm>
              <a:off x="8496000" y="828000"/>
              <a:ext cx="648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Line_Top_Lef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66399"/>
            <a:stretch/>
          </p:blipFill>
          <p:spPr bwMode="auto">
            <a:xfrm>
              <a:off x="0" y="828000"/>
              <a:ext cx="7200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Logo" descr="D:\_DATA\General\Templates\Logo_Besi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000" y="108000"/>
              <a:ext cx="1010729" cy="79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Master_Title" title="Title"/>
          <p:cNvSpPr>
            <a:spLocks noGrp="1" noChangeArrowheads="1"/>
          </p:cNvSpPr>
          <p:nvPr>
            <p:ph type="title"/>
          </p:nvPr>
        </p:nvSpPr>
        <p:spPr bwMode="auto">
          <a:xfrm>
            <a:off x="539551" y="180000"/>
            <a:ext cx="6480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title style</a:t>
            </a:r>
          </a:p>
        </p:txBody>
      </p:sp>
      <p:pic>
        <p:nvPicPr>
          <p:cNvPr id="19" name="Line_Bottom" descr="D:\_DATA\General\Templates\streepje.tif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28892"/>
          <a:stretch/>
        </p:blipFill>
        <p:spPr bwMode="auto">
          <a:xfrm>
            <a:off x="0" y="6588000"/>
            <a:ext cx="9144000" cy="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platzhalter 10" title="Chapter 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539552" y="1260000"/>
            <a:ext cx="8280000" cy="5040000"/>
          </a:xfrm>
          <a:prstGeom prst="rect">
            <a:avLst/>
          </a:prstGeom>
        </p:spPr>
        <p:txBody>
          <a:bodyPr lIns="0" tIns="0" rIns="0" bIns="0"/>
          <a:lstStyle>
            <a:lvl1pPr marL="72000"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buSzPct val="120000"/>
              <a:defRPr/>
            </a:lvl2pPr>
            <a:lvl3pPr>
              <a:spcBef>
                <a:spcPts val="300"/>
              </a:spcBef>
              <a:spcAft>
                <a:spcPts val="600"/>
              </a:spcAft>
              <a:buSzPct val="120000"/>
              <a:defRPr/>
            </a:lvl3pPr>
            <a:lvl4pPr>
              <a:spcBef>
                <a:spcPts val="300"/>
              </a:spcBef>
              <a:spcAft>
                <a:spcPts val="600"/>
              </a:spcAft>
              <a:buSzPct val="120000"/>
              <a:defRPr/>
            </a:lvl4pPr>
            <a:lvl5pPr>
              <a:spcBef>
                <a:spcPts val="300"/>
              </a:spcBef>
              <a:spcAft>
                <a:spcPts val="600"/>
              </a:spcAft>
              <a:buSzPct val="120000"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67865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_Left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552" y="6624000"/>
            <a:ext cx="144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fld id="{DC4BC8C9-8D1C-4A25-99C3-0D7CF6B33A51}" type="datetime1">
              <a:rPr lang="en-US" smtClean="0"/>
              <a:t>2/17/2016</a:t>
            </a:fld>
            <a:endParaRPr lang="de-CH" dirty="0"/>
          </a:p>
        </p:txBody>
      </p:sp>
      <p:sp>
        <p:nvSpPr>
          <p:cNvPr id="12" name="Textplatzhalter 10" title="Body"/>
          <p:cNvSpPr>
            <a:spLocks noGrp="1"/>
          </p:cNvSpPr>
          <p:nvPr>
            <p:ph type="body" sz="quarter" idx="15" hasCustomPrompt="1"/>
          </p:nvPr>
        </p:nvSpPr>
        <p:spPr>
          <a:xfrm>
            <a:off x="539552" y="1260000"/>
            <a:ext cx="8280000" cy="50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/>
            </a:lvl1pPr>
            <a:lvl2pPr marL="265113" indent="-179388">
              <a:spcBef>
                <a:spcPts val="3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  <a:defRPr sz="1800"/>
            </a:lvl2pPr>
            <a:lvl3pPr marL="542925" indent="-180975">
              <a:spcBef>
                <a:spcPts val="3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-"/>
              <a:defRPr sz="1800"/>
            </a:lvl3pPr>
            <a:lvl4pPr marL="808038" indent="-180975">
              <a:spcBef>
                <a:spcPts val="300"/>
              </a:spcBef>
              <a:spcAft>
                <a:spcPts val="600"/>
              </a:spcAft>
              <a:buSzPct val="120000"/>
              <a:buFont typeface="Wingdings" panose="05000000000000000000" pitchFamily="2" charset="2"/>
              <a:buChar char="§"/>
              <a:defRPr sz="1800"/>
            </a:lvl4pPr>
            <a:lvl5pPr marL="1073150" indent="-179388">
              <a:spcBef>
                <a:spcPts val="3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~"/>
              <a:defRPr sz="1800"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13" name="Master_Title" title="Title"/>
          <p:cNvSpPr>
            <a:spLocks noGrp="1" noChangeArrowheads="1"/>
          </p:cNvSpPr>
          <p:nvPr>
            <p:ph type="title"/>
          </p:nvPr>
        </p:nvSpPr>
        <p:spPr bwMode="auto">
          <a:xfrm>
            <a:off x="539551" y="180000"/>
            <a:ext cx="6480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title style</a:t>
            </a:r>
          </a:p>
        </p:txBody>
      </p:sp>
      <p:sp>
        <p:nvSpPr>
          <p:cNvPr id="7" name="Footer_Right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80000" y="6624000"/>
            <a:ext cx="144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fld id="{5A576D1B-5F7D-4146-8A54-46607976B546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8" name="Footer_Middle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0000" y="6624000"/>
            <a:ext cx="468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r>
              <a:rPr lang="en-US" smtClean="0"/>
              <a:t>Confidential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9036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f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_Right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80000" y="6624000"/>
            <a:ext cx="144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fld id="{5A576D1B-5F7D-4146-8A54-46607976B546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Footer_Middle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0000" y="6624000"/>
            <a:ext cx="468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r>
              <a:rPr lang="en-US" smtClean="0"/>
              <a:t>Confidential</a:t>
            </a:r>
            <a:endParaRPr lang="de-CH"/>
          </a:p>
        </p:txBody>
      </p:sp>
      <p:sp>
        <p:nvSpPr>
          <p:cNvPr id="12" name="Footer_Left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552" y="6624000"/>
            <a:ext cx="144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fld id="{088F1C8C-B308-4473-85C3-A2EE4DF1440C}" type="datetime1">
              <a:rPr lang="en-US" smtClean="0"/>
              <a:t>2/17/2016</a:t>
            </a:fld>
            <a:endParaRPr lang="de-CH" dirty="0"/>
          </a:p>
        </p:txBody>
      </p:sp>
      <p:pic>
        <p:nvPicPr>
          <p:cNvPr id="13" name="Line_Bottom" descr="D:\_DATA\General\Templates\streepje.tif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28892"/>
          <a:stretch/>
        </p:blipFill>
        <p:spPr bwMode="auto">
          <a:xfrm>
            <a:off x="0" y="6588000"/>
            <a:ext cx="9144000" cy="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0" y="108000"/>
            <a:ext cx="9144000" cy="792000"/>
            <a:chOff x="0" y="108000"/>
            <a:chExt cx="9144000" cy="792000"/>
          </a:xfrm>
        </p:grpSpPr>
        <p:pic>
          <p:nvPicPr>
            <p:cNvPr id="14" name="Line_Top_Righ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96967"/>
            <a:stretch/>
          </p:blipFill>
          <p:spPr bwMode="auto">
            <a:xfrm>
              <a:off x="8496000" y="828000"/>
              <a:ext cx="648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Line_Top_Lef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66399"/>
            <a:stretch/>
          </p:blipFill>
          <p:spPr bwMode="auto">
            <a:xfrm>
              <a:off x="0" y="828000"/>
              <a:ext cx="7200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Logo" descr="D:\_DATA\General\Templates\Logo_Besi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000" y="108000"/>
              <a:ext cx="1010729" cy="79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Master_Title" title="Master title"/>
          <p:cNvSpPr>
            <a:spLocks noGrp="1" noChangeArrowheads="1"/>
          </p:cNvSpPr>
          <p:nvPr>
            <p:ph type="title"/>
          </p:nvPr>
        </p:nvSpPr>
        <p:spPr bwMode="auto">
          <a:xfrm>
            <a:off x="539551" y="180000"/>
            <a:ext cx="6480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Master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797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cap="none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50000"/>
        </a:spcAft>
        <a:buClr>
          <a:srgbClr val="009800"/>
        </a:buClr>
        <a:buFont typeface="Arial" pitchFamily="34" charset="0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34938" indent="-134938" algn="l" rtl="0" eaLnBrk="1" fontAlgn="base" hangingPunct="1">
        <a:spcBef>
          <a:spcPct val="20000"/>
        </a:spcBef>
        <a:spcAft>
          <a:spcPct val="50000"/>
        </a:spcAft>
        <a:buClr>
          <a:schemeClr val="tx2"/>
        </a:buClr>
        <a:buSzPct val="120000"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2pPr>
      <a:lvl3pPr marL="269875" indent="-141288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SzPct val="120000"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406400" indent="-13652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SzPct val="120000"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541338" indent="-134938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SzPct val="120000"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076450" indent="-18097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Font typeface="Arial" charset="0"/>
        <a:buChar char="●"/>
        <a:defRPr sz="1300">
          <a:solidFill>
            <a:schemeClr val="tx1"/>
          </a:solidFill>
          <a:latin typeface="+mn-lt"/>
        </a:defRPr>
      </a:lvl6pPr>
      <a:lvl7pPr marL="2533650" indent="-18097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Font typeface="Arial" charset="0"/>
        <a:buChar char="●"/>
        <a:defRPr sz="1300">
          <a:solidFill>
            <a:schemeClr val="tx1"/>
          </a:solidFill>
          <a:latin typeface="+mn-lt"/>
        </a:defRPr>
      </a:lvl7pPr>
      <a:lvl8pPr marL="2990850" indent="-18097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Font typeface="Arial" charset="0"/>
        <a:buChar char="●"/>
        <a:defRPr sz="1300">
          <a:solidFill>
            <a:schemeClr val="tx1"/>
          </a:solidFill>
          <a:latin typeface="+mn-lt"/>
        </a:defRPr>
      </a:lvl8pPr>
      <a:lvl9pPr marL="3448050" indent="-18097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Font typeface="Arial" charset="0"/>
        <a:buChar char="●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" b="192"/>
          <a:stretch>
            <a:fillRect/>
          </a:stretch>
        </p:blipFill>
        <p:spPr>
          <a:xfrm>
            <a:off x="0" y="888511"/>
            <a:ext cx="2771800" cy="5691425"/>
          </a:xfrm>
        </p:spPr>
      </p:pic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131840" y="1628800"/>
            <a:ext cx="5400000" cy="4607952"/>
          </a:xfrm>
        </p:spPr>
        <p:txBody>
          <a:bodyPr/>
          <a:lstStyle/>
          <a:p>
            <a:pPr algn="ctr"/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sz="4000" smtClean="0">
                <a:latin typeface="Arial" panose="020B0604020202020204" pitchFamily="34" charset="0"/>
                <a:cs typeface="Arial" panose="020B0604020202020204" pitchFamily="34" charset="0"/>
              </a:rPr>
              <a:t>CHAMELEON</a:t>
            </a:r>
            <a:endParaRPr lang="de-AT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sz="4000" smtClean="0">
                <a:latin typeface="Arial" panose="020B0604020202020204" pitchFamily="34" charset="0"/>
                <a:cs typeface="Arial" panose="020B0604020202020204" pitchFamily="34" charset="0"/>
              </a:rPr>
              <a:t>TC Toolbox</a:t>
            </a:r>
            <a:endParaRPr lang="de-AT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sz="2000" smtClean="0">
                <a:latin typeface="Arial" panose="020B0604020202020204" pitchFamily="34" charset="0"/>
                <a:cs typeface="Arial" panose="020B0604020202020204" pitchFamily="34" charset="0"/>
              </a:rPr>
              <a:t>V1Z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AT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2/17/2016</a:t>
            </a:fld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39552" y="5589240"/>
            <a:ext cx="8280000" cy="710760"/>
          </a:xfrm>
        </p:spPr>
        <p:txBody>
          <a:bodyPr/>
          <a:lstStyle/>
          <a:p>
            <a:r>
              <a:rPr lang="de-AT" sz="1600" smtClean="0">
                <a:latin typeface="Courier New" pitchFamily="49" charset="0"/>
                <a:cs typeface="Courier New" pitchFamily="49" charset="0"/>
              </a:rPr>
              <a:t>&gt;&gt; tctool            % start TC toolbox</a:t>
            </a:r>
          </a:p>
          <a:p>
            <a:r>
              <a:rPr lang="de-AT" sz="1600" smtClean="0">
                <a:latin typeface="Courier New" pitchFamily="49" charset="0"/>
                <a:cs typeface="Courier New" pitchFamily="49" charset="0"/>
              </a:rPr>
              <a:t>=&gt; File&gt;Collect...   % click on a file in a package directory</a:t>
            </a:r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Collection of Traces in a Package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19188"/>
            <a:ext cx="4399384" cy="3704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628800"/>
            <a:ext cx="4327376" cy="3643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473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2/17/2016</a:t>
            </a:fld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AT" smtClean="0"/>
              <a:t>Multiple Traces can be loaded into the tool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mtClean="0"/>
              <a:t>Organized by tasks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mtClean="0"/>
              <a:t>Selection by filter criteria: task, type, layer gantry, idividual marking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AT" smtClean="0"/>
              <a:t>Individual de-selection of traces using marks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Concept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334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2/17/2016</a:t>
            </a:fld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39552" y="5589240"/>
            <a:ext cx="8280000" cy="710760"/>
          </a:xfrm>
        </p:spPr>
        <p:txBody>
          <a:bodyPr/>
          <a:lstStyle/>
          <a:p>
            <a:pPr marL="285750" indent="-285750">
              <a:buFont typeface="Symbol"/>
              <a:buChar char="Þ"/>
            </a:pPr>
            <a:r>
              <a:rPr lang="de-AT" sz="1600" smtClean="0">
                <a:latin typeface="Courier New" pitchFamily="49" charset="0"/>
                <a:cs typeface="Courier New" pitchFamily="49" charset="0"/>
              </a:rPr>
              <a:t>Analyze&gt;Plot T,F,w,z   % overview of current selection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AT" sz="1600" smtClean="0">
                <a:latin typeface="+mj-lt"/>
                <a:cs typeface="Courier New" pitchFamily="49" charset="0"/>
              </a:rPr>
              <a:t>we see some junk traces, e.g. a sacrificed die</a:t>
            </a:r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Overview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268760"/>
            <a:ext cx="4687416" cy="3946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751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4534183" cy="3607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2/17/2016</a:t>
            </a:fld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39552" y="5373216"/>
            <a:ext cx="8280000" cy="926784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de-AT" sz="1600" smtClean="0">
                <a:latin typeface="+mj-lt"/>
                <a:cs typeface="Courier New" pitchFamily="49" charset="0"/>
              </a:rPr>
              <a:t>use cursor up/down to browse through single traces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AT" sz="1600" smtClean="0">
                <a:latin typeface="+mj-lt"/>
                <a:cs typeface="Courier New" pitchFamily="49" charset="0"/>
              </a:rPr>
              <a:t>=&gt; unmark trace with constant temperature (ctrl-m&gt;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AT" sz="1600" smtClean="0">
                <a:latin typeface="+mj-lt"/>
                <a:cs typeface="Courier New" pitchFamily="49" charset="0"/>
              </a:rPr>
              <a:t>=&gt; unmark sacrificed die (ctrl-m)</a:t>
            </a:r>
          </a:p>
          <a:p>
            <a:pPr marL="285750" indent="-285750">
              <a:buFont typeface="Arial" pitchFamily="34" charset="0"/>
              <a:buChar char="•"/>
            </a:pPr>
            <a:endParaRPr lang="de-AT" sz="1600" smtClean="0">
              <a:latin typeface="+mj-lt"/>
              <a:cs typeface="Courier New" pitchFamily="49" charset="0"/>
            </a:endParaRPr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Unmark „Junk Traces“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84784"/>
            <a:ext cx="4311933" cy="3630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078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2/17/2016</a:t>
            </a:fld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39552" y="5517232"/>
            <a:ext cx="8280000" cy="782768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de-AT" sz="1600" smtClean="0">
                <a:latin typeface="+mj-lt"/>
                <a:cs typeface="Courier New" pitchFamily="49" charset="0"/>
              </a:rPr>
              <a:t>select layer 1 (Select&gt;Layer&gt;1) and refresh (enter)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AT" sz="1600" smtClean="0">
                <a:latin typeface="+mj-lt"/>
                <a:cs typeface="Courier New" pitchFamily="49" charset="0"/>
              </a:rPr>
              <a:t>=&gt; aha – there are two different parameter setups</a:t>
            </a:r>
          </a:p>
          <a:p>
            <a:pPr marL="285750" indent="-285750">
              <a:buFont typeface="Arial" pitchFamily="34" charset="0"/>
              <a:buChar char="•"/>
            </a:pPr>
            <a:endParaRPr lang="de-AT" sz="1600" smtClean="0">
              <a:latin typeface="+mj-lt"/>
              <a:cs typeface="Courier New" pitchFamily="49" charset="0"/>
            </a:endParaRPr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Select a Layer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009" y="1162512"/>
            <a:ext cx="4968404" cy="4045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05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2/17/2016</a:t>
            </a:fld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39552" y="5517232"/>
            <a:ext cx="8280000" cy="782768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de-AT" sz="1600" smtClean="0">
                <a:latin typeface="+mj-lt"/>
                <a:cs typeface="Courier New" pitchFamily="49" charset="0"/>
              </a:rPr>
              <a:t>create task „Layer #1 @ Setup #1“ (File&gt;New&gt;New Task)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AT" sz="1600" smtClean="0">
                <a:latin typeface="+mj-lt"/>
                <a:cs typeface="Courier New" pitchFamily="49" charset="0"/>
              </a:rPr>
              <a:t>unmark „unwanted“ tasks (ctrl-m)</a:t>
            </a:r>
          </a:p>
          <a:p>
            <a:pPr marL="285750" indent="-285750">
              <a:buFont typeface="Arial" pitchFamily="34" charset="0"/>
              <a:buChar char="•"/>
            </a:pPr>
            <a:endParaRPr lang="de-AT" sz="1600" smtClean="0">
              <a:latin typeface="+mj-lt"/>
              <a:cs typeface="Courier New" pitchFamily="49" charset="0"/>
            </a:endParaRPr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Create New Tasks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59"/>
            <a:ext cx="4464348" cy="3634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41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" b="192"/>
          <a:stretch>
            <a:fillRect/>
          </a:stretch>
        </p:blipFill>
        <p:spPr>
          <a:xfrm>
            <a:off x="-208" y="908720"/>
            <a:ext cx="2700000" cy="5688632"/>
          </a:xfrm>
        </p:spPr>
      </p:pic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131840" y="1413336"/>
            <a:ext cx="5400000" cy="5040000"/>
          </a:xfrm>
        </p:spPr>
        <p:txBody>
          <a:bodyPr/>
          <a:lstStyle/>
          <a:p>
            <a:pPr algn="ctr"/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AT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de-AT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AT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9486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si Template">
  <a:themeElements>
    <a:clrScheme name="Besi">
      <a:dk1>
        <a:srgbClr val="000000"/>
      </a:dk1>
      <a:lt1>
        <a:srgbClr val="FFFFFF"/>
      </a:lt1>
      <a:dk2>
        <a:srgbClr val="008837"/>
      </a:dk2>
      <a:lt2>
        <a:srgbClr val="D0E3D6"/>
      </a:lt2>
      <a:accent1>
        <a:srgbClr val="008837"/>
      </a:accent1>
      <a:accent2>
        <a:srgbClr val="419C72"/>
      </a:accent2>
      <a:accent3>
        <a:srgbClr val="80B797"/>
      </a:accent3>
      <a:accent4>
        <a:srgbClr val="B6D4C1"/>
      </a:accent4>
      <a:accent5>
        <a:srgbClr val="CECD00"/>
      </a:accent5>
      <a:accent6>
        <a:srgbClr val="E2E07E"/>
      </a:accent6>
      <a:hlink>
        <a:srgbClr val="000000"/>
      </a:hlink>
      <a:folHlink>
        <a:srgbClr val="000000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300" dirty="0" smtClean="0"/>
        </a:defPPr>
      </a:lstStyle>
    </a:tx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3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9800"/>
        </a:accent1>
        <a:accent2>
          <a:srgbClr val="D6D80B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C2C409"/>
        </a:accent6>
        <a:hlink>
          <a:srgbClr val="6B9D07"/>
        </a:hlink>
        <a:folHlink>
          <a:srgbClr val="23B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14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9800"/>
        </a:accent1>
        <a:accent2>
          <a:srgbClr val="D6D80B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C2C409"/>
        </a:accent6>
        <a:hlink>
          <a:srgbClr val="6B9D07"/>
        </a:hlink>
        <a:folHlink>
          <a:srgbClr val="099E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si Document" ma:contentTypeID="0x010100C2D8F0707808D9489D7CFDA8FECA706101002D4F47BB819972439390B5D2344C2805" ma:contentTypeVersion="2" ma:contentTypeDescription="Create a new Besi Document" ma:contentTypeScope="" ma:versionID="027b704c3b44a67744ba2668c6920224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c79c8594d4fa4c9fd200c91a62336472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94B088-30D4-4EB4-B23C-0CB84CE00A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0CD99-E141-4CA9-A3A2-567D47394D1B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sharepoint/v4"/>
    <ds:schemaRef ds:uri="http://schemas.microsoft.com/office/infopath/2007/PartnerControls"/>
    <ds:schemaRef ds:uri="http://purl.org/dc/dcmitype/"/>
    <ds:schemaRef ds:uri="http://purl.org/dc/elements/1.1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B439E67-3127-4B6C-A9C5-ED1178C006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Besi Template</Template>
  <TotalTime>612</TotalTime>
  <Words>178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Besi Template</vt:lpstr>
      <vt:lpstr>PowerPoint Presentation</vt:lpstr>
      <vt:lpstr>Collection of Traces in a Package</vt:lpstr>
      <vt:lpstr>Concept</vt:lpstr>
      <vt:lpstr>Overview</vt:lpstr>
      <vt:lpstr>Unmark „Junk Traces“</vt:lpstr>
      <vt:lpstr>Select a Layer</vt:lpstr>
      <vt:lpstr>Create New Tasks</vt:lpstr>
      <vt:lpstr>PowerPoint Presentation</vt:lpstr>
    </vt:vector>
  </TitlesOfParts>
  <Company>BESI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Besi  Die Bonding &amp; Advanced Packaging Company</dc:title>
  <dc:creator>Karin Bucher</dc:creator>
  <cp:lastModifiedBy>Hugo Pristauz</cp:lastModifiedBy>
  <cp:revision>68</cp:revision>
  <cp:lastPrinted>2010-07-29T15:08:13Z</cp:lastPrinted>
  <dcterms:created xsi:type="dcterms:W3CDTF">2013-12-16T09:20:02Z</dcterms:created>
  <dcterms:modified xsi:type="dcterms:W3CDTF">2016-02-17T09:43:58Z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Besi Document</vt:lpwstr>
  </property>
  <property fmtid="{D5CDD505-2E9C-101B-9397-08002B2CF9AE}" pid="3" name="ContentTypeId">
    <vt:lpwstr>0x010100C2D8F0707808D9489D7CFDA8FECA706101002D4F47BB819972439390B5D2344C2805</vt:lpwstr>
  </property>
</Properties>
</file>