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2" r:id="rId4"/>
    <p:sldId id="288" r:id="rId5"/>
    <p:sldId id="289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737" autoAdjust="0"/>
  </p:normalViewPr>
  <p:slideViewPr>
    <p:cSldViewPr>
      <p:cViewPr>
        <p:scale>
          <a:sx n="60" d="100"/>
          <a:sy n="60" d="100"/>
        </p:scale>
        <p:origin x="-86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4C2A7-40CD-46B8-9BC9-BE56C43BAF0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380F-8CDE-495D-A7BF-6504A9B4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380F-8CDE-495D-A7BF-6504A9B4B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29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10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04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2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13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94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80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056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48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75" y="281387"/>
            <a:ext cx="424128" cy="41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8" y="217289"/>
            <a:ext cx="340719" cy="32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 flipV="1">
            <a:off x="0" y="6597351"/>
            <a:ext cx="9157447" cy="3163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 flipV="1">
            <a:off x="0" y="0"/>
            <a:ext cx="9157447" cy="8367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380"/>
            <a:ext cx="76266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1253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2DDC70C-31B8-4A21-892A-C7055BEAE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3448" y="836712"/>
            <a:ext cx="9157447" cy="72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ildergebnis für carabao icon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56" y="84865"/>
            <a:ext cx="743948" cy="6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1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at/url?sa=i&amp;rct=j&amp;q=&amp;esrc=s&amp;source=images&amp;cd=&amp;cad=rja&amp;uact=8&amp;ved=0ahUKEwiGxPSMpvPLAhWHPQ8KHd-OBVIQjRwIBw&amp;url=http://www.dutchpickle.com/philippines/leyte/farmer-with-carabao-and-plow.html&amp;psig=AFQjCNFQNeLCSNHJwm7YCVbUTWOCj_3F-A&amp;ust=14598013688288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468004" y="2495316"/>
            <a:ext cx="2092751" cy="1722100"/>
            <a:chOff x="755576" y="1529780"/>
            <a:chExt cx="3067573" cy="2524269"/>
          </a:xfrm>
        </p:grpSpPr>
        <p:grpSp>
          <p:nvGrpSpPr>
            <p:cNvPr id="4" name="Group 3"/>
            <p:cNvGrpSpPr/>
            <p:nvPr/>
          </p:nvGrpSpPr>
          <p:grpSpPr>
            <a:xfrm>
              <a:off x="1079392" y="3241430"/>
              <a:ext cx="1779823" cy="812619"/>
              <a:chOff x="1079392" y="3241430"/>
              <a:chExt cx="1779823" cy="81261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8" name="Freeform 17"/>
              <p:cNvSpPr/>
              <p:nvPr/>
            </p:nvSpPr>
            <p:spPr>
              <a:xfrm rot="17009954">
                <a:off x="875820" y="3470331"/>
                <a:ext cx="738304" cy="331160"/>
              </a:xfrm>
              <a:custGeom>
                <a:avLst/>
                <a:gdLst>
                  <a:gd name="connsiteX0" fmla="*/ 283624 w 2674300"/>
                  <a:gd name="connsiteY0" fmla="*/ 143839 h 1878738"/>
                  <a:gd name="connsiteX1" fmla="*/ 250967 w 2674300"/>
                  <a:gd name="connsiteY1" fmla="*/ 1727710 h 1878738"/>
                  <a:gd name="connsiteX2" fmla="*/ 2471652 w 2674300"/>
                  <a:gd name="connsiteY2" fmla="*/ 1646067 h 1878738"/>
                  <a:gd name="connsiteX3" fmla="*/ 2324695 w 2674300"/>
                  <a:gd name="connsiteY3" fmla="*/ 241810 h 1878738"/>
                  <a:gd name="connsiteX4" fmla="*/ 283624 w 2674300"/>
                  <a:gd name="connsiteY4" fmla="*/ 143839 h 187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4300" h="1878738">
                    <a:moveTo>
                      <a:pt x="283624" y="143839"/>
                    </a:moveTo>
                    <a:cubicBezTo>
                      <a:pt x="-61997" y="391489"/>
                      <a:pt x="-113704" y="1477339"/>
                      <a:pt x="250967" y="1727710"/>
                    </a:cubicBezTo>
                    <a:cubicBezTo>
                      <a:pt x="615638" y="1978081"/>
                      <a:pt x="2126031" y="1893717"/>
                      <a:pt x="2471652" y="1646067"/>
                    </a:cubicBezTo>
                    <a:cubicBezTo>
                      <a:pt x="2817273" y="1398417"/>
                      <a:pt x="2689366" y="489460"/>
                      <a:pt x="2324695" y="241810"/>
                    </a:cubicBezTo>
                    <a:cubicBezTo>
                      <a:pt x="1960024" y="-5840"/>
                      <a:pt x="629245" y="-103811"/>
                      <a:pt x="283624" y="143839"/>
                    </a:cubicBezTo>
                    <a:close/>
                  </a:path>
                </a:pathLst>
              </a:custGeom>
              <a:grp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547075">
                <a:off x="1303950" y="3519317"/>
                <a:ext cx="738304" cy="331160"/>
              </a:xfrm>
              <a:custGeom>
                <a:avLst/>
                <a:gdLst>
                  <a:gd name="connsiteX0" fmla="*/ 283624 w 2674300"/>
                  <a:gd name="connsiteY0" fmla="*/ 143839 h 1878738"/>
                  <a:gd name="connsiteX1" fmla="*/ 250967 w 2674300"/>
                  <a:gd name="connsiteY1" fmla="*/ 1727710 h 1878738"/>
                  <a:gd name="connsiteX2" fmla="*/ 2471652 w 2674300"/>
                  <a:gd name="connsiteY2" fmla="*/ 1646067 h 1878738"/>
                  <a:gd name="connsiteX3" fmla="*/ 2324695 w 2674300"/>
                  <a:gd name="connsiteY3" fmla="*/ 241810 h 1878738"/>
                  <a:gd name="connsiteX4" fmla="*/ 283624 w 2674300"/>
                  <a:gd name="connsiteY4" fmla="*/ 143839 h 187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4300" h="1878738">
                    <a:moveTo>
                      <a:pt x="283624" y="143839"/>
                    </a:moveTo>
                    <a:cubicBezTo>
                      <a:pt x="-61997" y="391489"/>
                      <a:pt x="-113704" y="1477339"/>
                      <a:pt x="250967" y="1727710"/>
                    </a:cubicBezTo>
                    <a:cubicBezTo>
                      <a:pt x="615638" y="1978081"/>
                      <a:pt x="2126031" y="1893717"/>
                      <a:pt x="2471652" y="1646067"/>
                    </a:cubicBezTo>
                    <a:cubicBezTo>
                      <a:pt x="2817273" y="1398417"/>
                      <a:pt x="2689366" y="489460"/>
                      <a:pt x="2324695" y="241810"/>
                    </a:cubicBezTo>
                    <a:cubicBezTo>
                      <a:pt x="1960024" y="-5840"/>
                      <a:pt x="629245" y="-103811"/>
                      <a:pt x="283624" y="143839"/>
                    </a:cubicBezTo>
                    <a:close/>
                  </a:path>
                </a:pathLst>
              </a:custGeom>
              <a:grp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5052925" flipH="1">
                <a:off x="1933499" y="3502987"/>
                <a:ext cx="738304" cy="331160"/>
              </a:xfrm>
              <a:custGeom>
                <a:avLst/>
                <a:gdLst>
                  <a:gd name="connsiteX0" fmla="*/ 283624 w 2674300"/>
                  <a:gd name="connsiteY0" fmla="*/ 143839 h 1878738"/>
                  <a:gd name="connsiteX1" fmla="*/ 250967 w 2674300"/>
                  <a:gd name="connsiteY1" fmla="*/ 1727710 h 1878738"/>
                  <a:gd name="connsiteX2" fmla="*/ 2471652 w 2674300"/>
                  <a:gd name="connsiteY2" fmla="*/ 1646067 h 1878738"/>
                  <a:gd name="connsiteX3" fmla="*/ 2324695 w 2674300"/>
                  <a:gd name="connsiteY3" fmla="*/ 241810 h 1878738"/>
                  <a:gd name="connsiteX4" fmla="*/ 283624 w 2674300"/>
                  <a:gd name="connsiteY4" fmla="*/ 143839 h 187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4300" h="1878738">
                    <a:moveTo>
                      <a:pt x="283624" y="143839"/>
                    </a:moveTo>
                    <a:cubicBezTo>
                      <a:pt x="-61997" y="391489"/>
                      <a:pt x="-113704" y="1477339"/>
                      <a:pt x="250967" y="1727710"/>
                    </a:cubicBezTo>
                    <a:cubicBezTo>
                      <a:pt x="615638" y="1978081"/>
                      <a:pt x="2126031" y="1893717"/>
                      <a:pt x="2471652" y="1646067"/>
                    </a:cubicBezTo>
                    <a:cubicBezTo>
                      <a:pt x="2817273" y="1398417"/>
                      <a:pt x="2689366" y="489460"/>
                      <a:pt x="2324695" y="241810"/>
                    </a:cubicBezTo>
                    <a:cubicBezTo>
                      <a:pt x="1960024" y="-5840"/>
                      <a:pt x="629245" y="-103811"/>
                      <a:pt x="283624" y="143839"/>
                    </a:cubicBezTo>
                    <a:close/>
                  </a:path>
                </a:pathLst>
              </a:custGeom>
              <a:grp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4590046" flipH="1">
                <a:off x="2324483" y="3445002"/>
                <a:ext cx="738304" cy="331160"/>
              </a:xfrm>
              <a:custGeom>
                <a:avLst/>
                <a:gdLst>
                  <a:gd name="connsiteX0" fmla="*/ 283624 w 2674300"/>
                  <a:gd name="connsiteY0" fmla="*/ 143839 h 1878738"/>
                  <a:gd name="connsiteX1" fmla="*/ 250967 w 2674300"/>
                  <a:gd name="connsiteY1" fmla="*/ 1727710 h 1878738"/>
                  <a:gd name="connsiteX2" fmla="*/ 2471652 w 2674300"/>
                  <a:gd name="connsiteY2" fmla="*/ 1646067 h 1878738"/>
                  <a:gd name="connsiteX3" fmla="*/ 2324695 w 2674300"/>
                  <a:gd name="connsiteY3" fmla="*/ 241810 h 1878738"/>
                  <a:gd name="connsiteX4" fmla="*/ 283624 w 2674300"/>
                  <a:gd name="connsiteY4" fmla="*/ 143839 h 187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4300" h="1878738">
                    <a:moveTo>
                      <a:pt x="283624" y="143839"/>
                    </a:moveTo>
                    <a:cubicBezTo>
                      <a:pt x="-61997" y="391489"/>
                      <a:pt x="-113704" y="1477339"/>
                      <a:pt x="250967" y="1727710"/>
                    </a:cubicBezTo>
                    <a:cubicBezTo>
                      <a:pt x="615638" y="1978081"/>
                      <a:pt x="2126031" y="1893717"/>
                      <a:pt x="2471652" y="1646067"/>
                    </a:cubicBezTo>
                    <a:cubicBezTo>
                      <a:pt x="2817273" y="1398417"/>
                      <a:pt x="2689366" y="489460"/>
                      <a:pt x="2324695" y="241810"/>
                    </a:cubicBezTo>
                    <a:cubicBezTo>
                      <a:pt x="1960024" y="-5840"/>
                      <a:pt x="629245" y="-103811"/>
                      <a:pt x="283624" y="143839"/>
                    </a:cubicBezTo>
                    <a:close/>
                  </a:path>
                </a:pathLst>
              </a:custGeom>
              <a:grp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 rot="16200000">
              <a:off x="1172602" y="2219887"/>
              <a:ext cx="290337" cy="1124389"/>
            </a:xfrm>
            <a:custGeom>
              <a:avLst/>
              <a:gdLst>
                <a:gd name="connsiteX0" fmla="*/ 283624 w 2674300"/>
                <a:gd name="connsiteY0" fmla="*/ 143839 h 1878738"/>
                <a:gd name="connsiteX1" fmla="*/ 250967 w 2674300"/>
                <a:gd name="connsiteY1" fmla="*/ 1727710 h 1878738"/>
                <a:gd name="connsiteX2" fmla="*/ 2471652 w 2674300"/>
                <a:gd name="connsiteY2" fmla="*/ 1646067 h 1878738"/>
                <a:gd name="connsiteX3" fmla="*/ 2324695 w 2674300"/>
                <a:gd name="connsiteY3" fmla="*/ 241810 h 1878738"/>
                <a:gd name="connsiteX4" fmla="*/ 283624 w 2674300"/>
                <a:gd name="connsiteY4" fmla="*/ 143839 h 18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300" h="1878738">
                  <a:moveTo>
                    <a:pt x="283624" y="143839"/>
                  </a:moveTo>
                  <a:cubicBezTo>
                    <a:pt x="-61997" y="391489"/>
                    <a:pt x="-113704" y="1477339"/>
                    <a:pt x="250967" y="1727710"/>
                  </a:cubicBezTo>
                  <a:cubicBezTo>
                    <a:pt x="615638" y="1978081"/>
                    <a:pt x="2126031" y="1893717"/>
                    <a:pt x="2471652" y="1646067"/>
                  </a:cubicBezTo>
                  <a:cubicBezTo>
                    <a:pt x="2817273" y="1398417"/>
                    <a:pt x="2689366" y="489460"/>
                    <a:pt x="2324695" y="241810"/>
                  </a:cubicBezTo>
                  <a:cubicBezTo>
                    <a:pt x="1960024" y="-5840"/>
                    <a:pt x="629245" y="-103811"/>
                    <a:pt x="283624" y="1438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1045523" y="1769755"/>
              <a:ext cx="730056" cy="1124389"/>
            </a:xfrm>
            <a:custGeom>
              <a:avLst/>
              <a:gdLst>
                <a:gd name="connsiteX0" fmla="*/ 283624 w 2674300"/>
                <a:gd name="connsiteY0" fmla="*/ 143839 h 1878738"/>
                <a:gd name="connsiteX1" fmla="*/ 250967 w 2674300"/>
                <a:gd name="connsiteY1" fmla="*/ 1727710 h 1878738"/>
                <a:gd name="connsiteX2" fmla="*/ 2471652 w 2674300"/>
                <a:gd name="connsiteY2" fmla="*/ 1646067 h 1878738"/>
                <a:gd name="connsiteX3" fmla="*/ 2324695 w 2674300"/>
                <a:gd name="connsiteY3" fmla="*/ 241810 h 1878738"/>
                <a:gd name="connsiteX4" fmla="*/ 283624 w 2674300"/>
                <a:gd name="connsiteY4" fmla="*/ 143839 h 18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300" h="1878738">
                  <a:moveTo>
                    <a:pt x="283624" y="143839"/>
                  </a:moveTo>
                  <a:cubicBezTo>
                    <a:pt x="-61997" y="391489"/>
                    <a:pt x="-113704" y="1477339"/>
                    <a:pt x="250967" y="1727710"/>
                  </a:cubicBezTo>
                  <a:cubicBezTo>
                    <a:pt x="615638" y="1978081"/>
                    <a:pt x="2126031" y="1893717"/>
                    <a:pt x="2471652" y="1646067"/>
                  </a:cubicBezTo>
                  <a:cubicBezTo>
                    <a:pt x="2817273" y="1398417"/>
                    <a:pt x="2689366" y="489460"/>
                    <a:pt x="2324695" y="241810"/>
                  </a:cubicBezTo>
                  <a:cubicBezTo>
                    <a:pt x="1960024" y="-5840"/>
                    <a:pt x="629245" y="-103811"/>
                    <a:pt x="283624" y="1438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847158" y="1933008"/>
              <a:ext cx="2674300" cy="1878738"/>
            </a:xfrm>
            <a:custGeom>
              <a:avLst/>
              <a:gdLst>
                <a:gd name="connsiteX0" fmla="*/ 283624 w 2674300"/>
                <a:gd name="connsiteY0" fmla="*/ 143839 h 1878738"/>
                <a:gd name="connsiteX1" fmla="*/ 250967 w 2674300"/>
                <a:gd name="connsiteY1" fmla="*/ 1727710 h 1878738"/>
                <a:gd name="connsiteX2" fmla="*/ 2471652 w 2674300"/>
                <a:gd name="connsiteY2" fmla="*/ 1646067 h 1878738"/>
                <a:gd name="connsiteX3" fmla="*/ 2324695 w 2674300"/>
                <a:gd name="connsiteY3" fmla="*/ 241810 h 1878738"/>
                <a:gd name="connsiteX4" fmla="*/ 283624 w 2674300"/>
                <a:gd name="connsiteY4" fmla="*/ 143839 h 18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300" h="1878738">
                  <a:moveTo>
                    <a:pt x="283624" y="143839"/>
                  </a:moveTo>
                  <a:cubicBezTo>
                    <a:pt x="-61997" y="391489"/>
                    <a:pt x="-113704" y="1477339"/>
                    <a:pt x="250967" y="1727710"/>
                  </a:cubicBezTo>
                  <a:cubicBezTo>
                    <a:pt x="615638" y="1978081"/>
                    <a:pt x="2126031" y="1893717"/>
                    <a:pt x="2471652" y="1646067"/>
                  </a:cubicBezTo>
                  <a:cubicBezTo>
                    <a:pt x="2817273" y="1398417"/>
                    <a:pt x="2689366" y="489460"/>
                    <a:pt x="2324695" y="241810"/>
                  </a:cubicBezTo>
                  <a:cubicBezTo>
                    <a:pt x="1960024" y="-5840"/>
                    <a:pt x="629245" y="-103811"/>
                    <a:pt x="283624" y="1438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50377" y="2014941"/>
              <a:ext cx="2448228" cy="1686285"/>
            </a:xfrm>
            <a:custGeom>
              <a:avLst/>
              <a:gdLst>
                <a:gd name="connsiteX0" fmla="*/ 283624 w 2674300"/>
                <a:gd name="connsiteY0" fmla="*/ 143839 h 1878738"/>
                <a:gd name="connsiteX1" fmla="*/ 250967 w 2674300"/>
                <a:gd name="connsiteY1" fmla="*/ 1727710 h 1878738"/>
                <a:gd name="connsiteX2" fmla="*/ 2471652 w 2674300"/>
                <a:gd name="connsiteY2" fmla="*/ 1646067 h 1878738"/>
                <a:gd name="connsiteX3" fmla="*/ 2324695 w 2674300"/>
                <a:gd name="connsiteY3" fmla="*/ 241810 h 1878738"/>
                <a:gd name="connsiteX4" fmla="*/ 283624 w 2674300"/>
                <a:gd name="connsiteY4" fmla="*/ 143839 h 18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300" h="1878738">
                  <a:moveTo>
                    <a:pt x="283624" y="143839"/>
                  </a:moveTo>
                  <a:cubicBezTo>
                    <a:pt x="-61997" y="391489"/>
                    <a:pt x="-113704" y="1477339"/>
                    <a:pt x="250967" y="1727710"/>
                  </a:cubicBezTo>
                  <a:cubicBezTo>
                    <a:pt x="615638" y="1978081"/>
                    <a:pt x="2126031" y="1893717"/>
                    <a:pt x="2471652" y="1646067"/>
                  </a:cubicBezTo>
                  <a:cubicBezTo>
                    <a:pt x="2817273" y="1398417"/>
                    <a:pt x="2689366" y="489460"/>
                    <a:pt x="2324695" y="241810"/>
                  </a:cubicBezTo>
                  <a:cubicBezTo>
                    <a:pt x="1960024" y="-5840"/>
                    <a:pt x="629245" y="-103811"/>
                    <a:pt x="283624" y="143839"/>
                  </a:cubicBezTo>
                  <a:close/>
                </a:path>
              </a:pathLst>
            </a:cu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5618461">
              <a:off x="2767296" y="2849735"/>
              <a:ext cx="730056" cy="1124389"/>
            </a:xfrm>
            <a:custGeom>
              <a:avLst/>
              <a:gdLst>
                <a:gd name="connsiteX0" fmla="*/ 283624 w 2674300"/>
                <a:gd name="connsiteY0" fmla="*/ 143839 h 1878738"/>
                <a:gd name="connsiteX1" fmla="*/ 250967 w 2674300"/>
                <a:gd name="connsiteY1" fmla="*/ 1727710 h 1878738"/>
                <a:gd name="connsiteX2" fmla="*/ 2471652 w 2674300"/>
                <a:gd name="connsiteY2" fmla="*/ 1646067 h 1878738"/>
                <a:gd name="connsiteX3" fmla="*/ 2324695 w 2674300"/>
                <a:gd name="connsiteY3" fmla="*/ 241810 h 1878738"/>
                <a:gd name="connsiteX4" fmla="*/ 283624 w 2674300"/>
                <a:gd name="connsiteY4" fmla="*/ 143839 h 18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300" h="1878738">
                  <a:moveTo>
                    <a:pt x="283624" y="143839"/>
                  </a:moveTo>
                  <a:cubicBezTo>
                    <a:pt x="-61997" y="391489"/>
                    <a:pt x="-113704" y="1477339"/>
                    <a:pt x="250967" y="1727710"/>
                  </a:cubicBezTo>
                  <a:cubicBezTo>
                    <a:pt x="615638" y="1978081"/>
                    <a:pt x="2126031" y="1893717"/>
                    <a:pt x="2471652" y="1646067"/>
                  </a:cubicBezTo>
                  <a:cubicBezTo>
                    <a:pt x="2817273" y="1398417"/>
                    <a:pt x="2689366" y="489460"/>
                    <a:pt x="2324695" y="241810"/>
                  </a:cubicBezTo>
                  <a:cubicBezTo>
                    <a:pt x="1960024" y="-5840"/>
                    <a:pt x="629245" y="-103811"/>
                    <a:pt x="283624" y="1438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5618461">
              <a:off x="2803968" y="2924020"/>
              <a:ext cx="619336" cy="953865"/>
            </a:xfrm>
            <a:custGeom>
              <a:avLst/>
              <a:gdLst>
                <a:gd name="connsiteX0" fmla="*/ 283624 w 2674300"/>
                <a:gd name="connsiteY0" fmla="*/ 143839 h 1878738"/>
                <a:gd name="connsiteX1" fmla="*/ 250967 w 2674300"/>
                <a:gd name="connsiteY1" fmla="*/ 1727710 h 1878738"/>
                <a:gd name="connsiteX2" fmla="*/ 2471652 w 2674300"/>
                <a:gd name="connsiteY2" fmla="*/ 1646067 h 1878738"/>
                <a:gd name="connsiteX3" fmla="*/ 2324695 w 2674300"/>
                <a:gd name="connsiteY3" fmla="*/ 241810 h 1878738"/>
                <a:gd name="connsiteX4" fmla="*/ 283624 w 2674300"/>
                <a:gd name="connsiteY4" fmla="*/ 143839 h 187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300" h="1878738">
                  <a:moveTo>
                    <a:pt x="283624" y="143839"/>
                  </a:moveTo>
                  <a:cubicBezTo>
                    <a:pt x="-61997" y="391489"/>
                    <a:pt x="-113704" y="1477339"/>
                    <a:pt x="250967" y="1727710"/>
                  </a:cubicBezTo>
                  <a:cubicBezTo>
                    <a:pt x="615638" y="1978081"/>
                    <a:pt x="2126031" y="1893717"/>
                    <a:pt x="2471652" y="1646067"/>
                  </a:cubicBezTo>
                  <a:cubicBezTo>
                    <a:pt x="2817273" y="1398417"/>
                    <a:pt x="2689366" y="489460"/>
                    <a:pt x="2324695" y="241810"/>
                  </a:cubicBezTo>
                  <a:cubicBezTo>
                    <a:pt x="1960024" y="-5840"/>
                    <a:pt x="629245" y="-103811"/>
                    <a:pt x="283624" y="143839"/>
                  </a:cubicBezTo>
                  <a:close/>
                </a:path>
              </a:pathLst>
            </a:cu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59158" y="3385785"/>
              <a:ext cx="226491" cy="2264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239664" y="3321980"/>
              <a:ext cx="226491" cy="2264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71903" y="1529780"/>
              <a:ext cx="1951246" cy="970321"/>
              <a:chOff x="4364096" y="2755175"/>
              <a:chExt cx="4463406" cy="2219576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4364096" y="2755175"/>
                <a:ext cx="4463406" cy="2219576"/>
              </a:xfrm>
              <a:custGeom>
                <a:avLst/>
                <a:gdLst>
                  <a:gd name="connsiteX0" fmla="*/ 232075 w 1816118"/>
                  <a:gd name="connsiteY0" fmla="*/ 1360 h 940425"/>
                  <a:gd name="connsiteX1" fmla="*/ 3475 w 1816118"/>
                  <a:gd name="connsiteY1" fmla="*/ 474889 h 940425"/>
                  <a:gd name="connsiteX2" fmla="*/ 428018 w 1816118"/>
                  <a:gd name="connsiteY2" fmla="*/ 899431 h 940425"/>
                  <a:gd name="connsiteX3" fmla="*/ 1456718 w 1816118"/>
                  <a:gd name="connsiteY3" fmla="*/ 883103 h 940425"/>
                  <a:gd name="connsiteX4" fmla="*/ 1815947 w 1816118"/>
                  <a:gd name="connsiteY4" fmla="*/ 540203 h 940425"/>
                  <a:gd name="connsiteX5" fmla="*/ 1505704 w 1816118"/>
                  <a:gd name="connsiteY5" fmla="*/ 1360 h 940425"/>
                  <a:gd name="connsiteX6" fmla="*/ 1620004 w 1816118"/>
                  <a:gd name="connsiteY6" fmla="*/ 393246 h 940425"/>
                  <a:gd name="connsiteX7" fmla="*/ 1326090 w 1816118"/>
                  <a:gd name="connsiteY7" fmla="*/ 621846 h 940425"/>
                  <a:gd name="connsiteX8" fmla="*/ 672947 w 1816118"/>
                  <a:gd name="connsiteY8" fmla="*/ 589189 h 940425"/>
                  <a:gd name="connsiteX9" fmla="*/ 330047 w 1816118"/>
                  <a:gd name="connsiteY9" fmla="*/ 409574 h 940425"/>
                  <a:gd name="connsiteX10" fmla="*/ 232075 w 1816118"/>
                  <a:gd name="connsiteY10" fmla="*/ 1360 h 940425"/>
                  <a:gd name="connsiteX0" fmla="*/ 232075 w 1816118"/>
                  <a:gd name="connsiteY0" fmla="*/ 1360 h 940425"/>
                  <a:gd name="connsiteX1" fmla="*/ 3475 w 1816118"/>
                  <a:gd name="connsiteY1" fmla="*/ 474889 h 940425"/>
                  <a:gd name="connsiteX2" fmla="*/ 428018 w 1816118"/>
                  <a:gd name="connsiteY2" fmla="*/ 899431 h 940425"/>
                  <a:gd name="connsiteX3" fmla="*/ 1456718 w 1816118"/>
                  <a:gd name="connsiteY3" fmla="*/ 883103 h 940425"/>
                  <a:gd name="connsiteX4" fmla="*/ 1815947 w 1816118"/>
                  <a:gd name="connsiteY4" fmla="*/ 540203 h 940425"/>
                  <a:gd name="connsiteX5" fmla="*/ 1505704 w 1816118"/>
                  <a:gd name="connsiteY5" fmla="*/ 1360 h 940425"/>
                  <a:gd name="connsiteX6" fmla="*/ 1620004 w 1816118"/>
                  <a:gd name="connsiteY6" fmla="*/ 393246 h 940425"/>
                  <a:gd name="connsiteX7" fmla="*/ 1326090 w 1816118"/>
                  <a:gd name="connsiteY7" fmla="*/ 621846 h 940425"/>
                  <a:gd name="connsiteX8" fmla="*/ 672947 w 1816118"/>
                  <a:gd name="connsiteY8" fmla="*/ 589189 h 940425"/>
                  <a:gd name="connsiteX9" fmla="*/ 330047 w 1816118"/>
                  <a:gd name="connsiteY9" fmla="*/ 409574 h 940425"/>
                  <a:gd name="connsiteX10" fmla="*/ 232075 w 1816118"/>
                  <a:gd name="connsiteY10" fmla="*/ 1360 h 940425"/>
                  <a:gd name="connsiteX0" fmla="*/ 232075 w 1816118"/>
                  <a:gd name="connsiteY0" fmla="*/ 1209 h 940274"/>
                  <a:gd name="connsiteX1" fmla="*/ 3475 w 1816118"/>
                  <a:gd name="connsiteY1" fmla="*/ 474738 h 940274"/>
                  <a:gd name="connsiteX2" fmla="*/ 428018 w 1816118"/>
                  <a:gd name="connsiteY2" fmla="*/ 899280 h 940274"/>
                  <a:gd name="connsiteX3" fmla="*/ 1456718 w 1816118"/>
                  <a:gd name="connsiteY3" fmla="*/ 882952 h 940274"/>
                  <a:gd name="connsiteX4" fmla="*/ 1815947 w 1816118"/>
                  <a:gd name="connsiteY4" fmla="*/ 540052 h 940274"/>
                  <a:gd name="connsiteX5" fmla="*/ 1505704 w 1816118"/>
                  <a:gd name="connsiteY5" fmla="*/ 1209 h 940274"/>
                  <a:gd name="connsiteX6" fmla="*/ 1620004 w 1816118"/>
                  <a:gd name="connsiteY6" fmla="*/ 393095 h 940274"/>
                  <a:gd name="connsiteX7" fmla="*/ 1598776 w 1816118"/>
                  <a:gd name="connsiteY7" fmla="*/ 368631 h 940274"/>
                  <a:gd name="connsiteX8" fmla="*/ 1326090 w 1816118"/>
                  <a:gd name="connsiteY8" fmla="*/ 621695 h 940274"/>
                  <a:gd name="connsiteX9" fmla="*/ 672947 w 1816118"/>
                  <a:gd name="connsiteY9" fmla="*/ 589038 h 940274"/>
                  <a:gd name="connsiteX10" fmla="*/ 330047 w 1816118"/>
                  <a:gd name="connsiteY10" fmla="*/ 409423 h 940274"/>
                  <a:gd name="connsiteX11" fmla="*/ 232075 w 1816118"/>
                  <a:gd name="connsiteY11" fmla="*/ 1209 h 940274"/>
                  <a:gd name="connsiteX0" fmla="*/ 232075 w 1816118"/>
                  <a:gd name="connsiteY0" fmla="*/ 1254 h 940319"/>
                  <a:gd name="connsiteX1" fmla="*/ 3475 w 1816118"/>
                  <a:gd name="connsiteY1" fmla="*/ 474783 h 940319"/>
                  <a:gd name="connsiteX2" fmla="*/ 428018 w 1816118"/>
                  <a:gd name="connsiteY2" fmla="*/ 899325 h 940319"/>
                  <a:gd name="connsiteX3" fmla="*/ 1456718 w 1816118"/>
                  <a:gd name="connsiteY3" fmla="*/ 882997 h 940319"/>
                  <a:gd name="connsiteX4" fmla="*/ 1815947 w 1816118"/>
                  <a:gd name="connsiteY4" fmla="*/ 540097 h 940319"/>
                  <a:gd name="connsiteX5" fmla="*/ 1505704 w 1816118"/>
                  <a:gd name="connsiteY5" fmla="*/ 1254 h 940319"/>
                  <a:gd name="connsiteX6" fmla="*/ 1620004 w 1816118"/>
                  <a:gd name="connsiteY6" fmla="*/ 393140 h 940319"/>
                  <a:gd name="connsiteX7" fmla="*/ 1664090 w 1816118"/>
                  <a:gd name="connsiteY7" fmla="*/ 450319 h 940319"/>
                  <a:gd name="connsiteX8" fmla="*/ 1326090 w 1816118"/>
                  <a:gd name="connsiteY8" fmla="*/ 621740 h 940319"/>
                  <a:gd name="connsiteX9" fmla="*/ 672947 w 1816118"/>
                  <a:gd name="connsiteY9" fmla="*/ 589083 h 940319"/>
                  <a:gd name="connsiteX10" fmla="*/ 330047 w 1816118"/>
                  <a:gd name="connsiteY10" fmla="*/ 409468 h 940319"/>
                  <a:gd name="connsiteX11" fmla="*/ 232075 w 1816118"/>
                  <a:gd name="connsiteY11" fmla="*/ 1254 h 940319"/>
                  <a:gd name="connsiteX0" fmla="*/ 232075 w 1816134"/>
                  <a:gd name="connsiteY0" fmla="*/ 26216 h 965281"/>
                  <a:gd name="connsiteX1" fmla="*/ 3475 w 1816134"/>
                  <a:gd name="connsiteY1" fmla="*/ 499745 h 965281"/>
                  <a:gd name="connsiteX2" fmla="*/ 428018 w 1816134"/>
                  <a:gd name="connsiteY2" fmla="*/ 924287 h 965281"/>
                  <a:gd name="connsiteX3" fmla="*/ 1456718 w 1816134"/>
                  <a:gd name="connsiteY3" fmla="*/ 907959 h 965281"/>
                  <a:gd name="connsiteX4" fmla="*/ 1815947 w 1816134"/>
                  <a:gd name="connsiteY4" fmla="*/ 565059 h 965281"/>
                  <a:gd name="connsiteX5" fmla="*/ 1505704 w 1816134"/>
                  <a:gd name="connsiteY5" fmla="*/ 26216 h 965281"/>
                  <a:gd name="connsiteX6" fmla="*/ 1473047 w 1816134"/>
                  <a:gd name="connsiteY6" fmla="*/ 124188 h 965281"/>
                  <a:gd name="connsiteX7" fmla="*/ 1664090 w 1816134"/>
                  <a:gd name="connsiteY7" fmla="*/ 475281 h 965281"/>
                  <a:gd name="connsiteX8" fmla="*/ 1326090 w 1816134"/>
                  <a:gd name="connsiteY8" fmla="*/ 646702 h 965281"/>
                  <a:gd name="connsiteX9" fmla="*/ 672947 w 1816134"/>
                  <a:gd name="connsiteY9" fmla="*/ 614045 h 965281"/>
                  <a:gd name="connsiteX10" fmla="*/ 330047 w 1816134"/>
                  <a:gd name="connsiteY10" fmla="*/ 434430 h 965281"/>
                  <a:gd name="connsiteX11" fmla="*/ 232075 w 1816134"/>
                  <a:gd name="connsiteY11" fmla="*/ 26216 h 965281"/>
                  <a:gd name="connsiteX0" fmla="*/ 232075 w 1816134"/>
                  <a:gd name="connsiteY0" fmla="*/ 26608 h 965673"/>
                  <a:gd name="connsiteX1" fmla="*/ 3475 w 1816134"/>
                  <a:gd name="connsiteY1" fmla="*/ 500137 h 965673"/>
                  <a:gd name="connsiteX2" fmla="*/ 428018 w 1816134"/>
                  <a:gd name="connsiteY2" fmla="*/ 924679 h 965673"/>
                  <a:gd name="connsiteX3" fmla="*/ 1456718 w 1816134"/>
                  <a:gd name="connsiteY3" fmla="*/ 908351 h 965673"/>
                  <a:gd name="connsiteX4" fmla="*/ 1815947 w 1816134"/>
                  <a:gd name="connsiteY4" fmla="*/ 565451 h 965673"/>
                  <a:gd name="connsiteX5" fmla="*/ 1505704 w 1816134"/>
                  <a:gd name="connsiteY5" fmla="*/ 26608 h 965673"/>
                  <a:gd name="connsiteX6" fmla="*/ 1473047 w 1816134"/>
                  <a:gd name="connsiteY6" fmla="*/ 124580 h 965673"/>
                  <a:gd name="connsiteX7" fmla="*/ 1566119 w 1816134"/>
                  <a:gd name="connsiteY7" fmla="*/ 492002 h 965673"/>
                  <a:gd name="connsiteX8" fmla="*/ 1326090 w 1816134"/>
                  <a:gd name="connsiteY8" fmla="*/ 647094 h 965673"/>
                  <a:gd name="connsiteX9" fmla="*/ 672947 w 1816134"/>
                  <a:gd name="connsiteY9" fmla="*/ 614437 h 965673"/>
                  <a:gd name="connsiteX10" fmla="*/ 330047 w 1816134"/>
                  <a:gd name="connsiteY10" fmla="*/ 434822 h 965673"/>
                  <a:gd name="connsiteX11" fmla="*/ 232075 w 1816134"/>
                  <a:gd name="connsiteY11" fmla="*/ 26608 h 965673"/>
                  <a:gd name="connsiteX0" fmla="*/ 232075 w 1816134"/>
                  <a:gd name="connsiteY0" fmla="*/ 25095 h 964160"/>
                  <a:gd name="connsiteX1" fmla="*/ 3475 w 1816134"/>
                  <a:gd name="connsiteY1" fmla="*/ 498624 h 964160"/>
                  <a:gd name="connsiteX2" fmla="*/ 428018 w 1816134"/>
                  <a:gd name="connsiteY2" fmla="*/ 923166 h 964160"/>
                  <a:gd name="connsiteX3" fmla="*/ 1456718 w 1816134"/>
                  <a:gd name="connsiteY3" fmla="*/ 906838 h 964160"/>
                  <a:gd name="connsiteX4" fmla="*/ 1815947 w 1816134"/>
                  <a:gd name="connsiteY4" fmla="*/ 563938 h 964160"/>
                  <a:gd name="connsiteX5" fmla="*/ 1505704 w 1816134"/>
                  <a:gd name="connsiteY5" fmla="*/ 25095 h 964160"/>
                  <a:gd name="connsiteX6" fmla="*/ 1473047 w 1816134"/>
                  <a:gd name="connsiteY6" fmla="*/ 123067 h 964160"/>
                  <a:gd name="connsiteX7" fmla="*/ 1598776 w 1816134"/>
                  <a:gd name="connsiteY7" fmla="*/ 425174 h 964160"/>
                  <a:gd name="connsiteX8" fmla="*/ 1326090 w 1816134"/>
                  <a:gd name="connsiteY8" fmla="*/ 645581 h 964160"/>
                  <a:gd name="connsiteX9" fmla="*/ 672947 w 1816134"/>
                  <a:gd name="connsiteY9" fmla="*/ 612924 h 964160"/>
                  <a:gd name="connsiteX10" fmla="*/ 330047 w 1816134"/>
                  <a:gd name="connsiteY10" fmla="*/ 433309 h 964160"/>
                  <a:gd name="connsiteX11" fmla="*/ 232075 w 1816134"/>
                  <a:gd name="connsiteY11" fmla="*/ 25095 h 964160"/>
                  <a:gd name="connsiteX0" fmla="*/ 232075 w 1816134"/>
                  <a:gd name="connsiteY0" fmla="*/ 27419 h 966484"/>
                  <a:gd name="connsiteX1" fmla="*/ 3475 w 1816134"/>
                  <a:gd name="connsiteY1" fmla="*/ 500948 h 966484"/>
                  <a:gd name="connsiteX2" fmla="*/ 428018 w 1816134"/>
                  <a:gd name="connsiteY2" fmla="*/ 925490 h 966484"/>
                  <a:gd name="connsiteX3" fmla="*/ 1456718 w 1816134"/>
                  <a:gd name="connsiteY3" fmla="*/ 909162 h 966484"/>
                  <a:gd name="connsiteX4" fmla="*/ 1815947 w 1816134"/>
                  <a:gd name="connsiteY4" fmla="*/ 566262 h 966484"/>
                  <a:gd name="connsiteX5" fmla="*/ 1505704 w 1816134"/>
                  <a:gd name="connsiteY5" fmla="*/ 27419 h 966484"/>
                  <a:gd name="connsiteX6" fmla="*/ 1473047 w 1816134"/>
                  <a:gd name="connsiteY6" fmla="*/ 125391 h 966484"/>
                  <a:gd name="connsiteX7" fmla="*/ 1598776 w 1816134"/>
                  <a:gd name="connsiteY7" fmla="*/ 525470 h 966484"/>
                  <a:gd name="connsiteX8" fmla="*/ 1326090 w 1816134"/>
                  <a:gd name="connsiteY8" fmla="*/ 647905 h 966484"/>
                  <a:gd name="connsiteX9" fmla="*/ 672947 w 1816134"/>
                  <a:gd name="connsiteY9" fmla="*/ 615248 h 966484"/>
                  <a:gd name="connsiteX10" fmla="*/ 330047 w 1816134"/>
                  <a:gd name="connsiteY10" fmla="*/ 435633 h 966484"/>
                  <a:gd name="connsiteX11" fmla="*/ 232075 w 1816134"/>
                  <a:gd name="connsiteY11" fmla="*/ 27419 h 966484"/>
                  <a:gd name="connsiteX0" fmla="*/ 232075 w 1816134"/>
                  <a:gd name="connsiteY0" fmla="*/ 27419 h 966484"/>
                  <a:gd name="connsiteX1" fmla="*/ 3475 w 1816134"/>
                  <a:gd name="connsiteY1" fmla="*/ 500948 h 966484"/>
                  <a:gd name="connsiteX2" fmla="*/ 428018 w 1816134"/>
                  <a:gd name="connsiteY2" fmla="*/ 925490 h 966484"/>
                  <a:gd name="connsiteX3" fmla="*/ 1456718 w 1816134"/>
                  <a:gd name="connsiteY3" fmla="*/ 909162 h 966484"/>
                  <a:gd name="connsiteX4" fmla="*/ 1815947 w 1816134"/>
                  <a:gd name="connsiteY4" fmla="*/ 566262 h 966484"/>
                  <a:gd name="connsiteX5" fmla="*/ 1505704 w 1816134"/>
                  <a:gd name="connsiteY5" fmla="*/ 27419 h 966484"/>
                  <a:gd name="connsiteX6" fmla="*/ 1473047 w 1816134"/>
                  <a:gd name="connsiteY6" fmla="*/ 125391 h 966484"/>
                  <a:gd name="connsiteX7" fmla="*/ 1598776 w 1816134"/>
                  <a:gd name="connsiteY7" fmla="*/ 525470 h 966484"/>
                  <a:gd name="connsiteX8" fmla="*/ 1228118 w 1816134"/>
                  <a:gd name="connsiteY8" fmla="*/ 582591 h 966484"/>
                  <a:gd name="connsiteX9" fmla="*/ 672947 w 1816134"/>
                  <a:gd name="connsiteY9" fmla="*/ 615248 h 966484"/>
                  <a:gd name="connsiteX10" fmla="*/ 330047 w 1816134"/>
                  <a:gd name="connsiteY10" fmla="*/ 435633 h 966484"/>
                  <a:gd name="connsiteX11" fmla="*/ 232075 w 1816134"/>
                  <a:gd name="connsiteY11" fmla="*/ 27419 h 966484"/>
                  <a:gd name="connsiteX0" fmla="*/ 232075 w 1816134"/>
                  <a:gd name="connsiteY0" fmla="*/ 26609 h 965674"/>
                  <a:gd name="connsiteX1" fmla="*/ 3475 w 1816134"/>
                  <a:gd name="connsiteY1" fmla="*/ 500138 h 965674"/>
                  <a:gd name="connsiteX2" fmla="*/ 428018 w 1816134"/>
                  <a:gd name="connsiteY2" fmla="*/ 924680 h 965674"/>
                  <a:gd name="connsiteX3" fmla="*/ 1456718 w 1816134"/>
                  <a:gd name="connsiteY3" fmla="*/ 908352 h 965674"/>
                  <a:gd name="connsiteX4" fmla="*/ 1815947 w 1816134"/>
                  <a:gd name="connsiteY4" fmla="*/ 565452 h 965674"/>
                  <a:gd name="connsiteX5" fmla="*/ 1505704 w 1816134"/>
                  <a:gd name="connsiteY5" fmla="*/ 26609 h 965674"/>
                  <a:gd name="connsiteX6" fmla="*/ 1473047 w 1816134"/>
                  <a:gd name="connsiteY6" fmla="*/ 124581 h 965674"/>
                  <a:gd name="connsiteX7" fmla="*/ 1484476 w 1816134"/>
                  <a:gd name="connsiteY7" fmla="*/ 492002 h 965674"/>
                  <a:gd name="connsiteX8" fmla="*/ 1228118 w 1816134"/>
                  <a:gd name="connsiteY8" fmla="*/ 581781 h 965674"/>
                  <a:gd name="connsiteX9" fmla="*/ 672947 w 1816134"/>
                  <a:gd name="connsiteY9" fmla="*/ 614438 h 965674"/>
                  <a:gd name="connsiteX10" fmla="*/ 330047 w 1816134"/>
                  <a:gd name="connsiteY10" fmla="*/ 434823 h 965674"/>
                  <a:gd name="connsiteX11" fmla="*/ 232075 w 1816134"/>
                  <a:gd name="connsiteY11" fmla="*/ 26609 h 965674"/>
                  <a:gd name="connsiteX0" fmla="*/ 232075 w 1816134"/>
                  <a:gd name="connsiteY0" fmla="*/ 26609 h 965674"/>
                  <a:gd name="connsiteX1" fmla="*/ 3475 w 1816134"/>
                  <a:gd name="connsiteY1" fmla="*/ 500138 h 965674"/>
                  <a:gd name="connsiteX2" fmla="*/ 428018 w 1816134"/>
                  <a:gd name="connsiteY2" fmla="*/ 924680 h 965674"/>
                  <a:gd name="connsiteX3" fmla="*/ 1456718 w 1816134"/>
                  <a:gd name="connsiteY3" fmla="*/ 908352 h 965674"/>
                  <a:gd name="connsiteX4" fmla="*/ 1815947 w 1816134"/>
                  <a:gd name="connsiteY4" fmla="*/ 565452 h 965674"/>
                  <a:gd name="connsiteX5" fmla="*/ 1505704 w 1816134"/>
                  <a:gd name="connsiteY5" fmla="*/ 26609 h 965674"/>
                  <a:gd name="connsiteX6" fmla="*/ 1473047 w 1816134"/>
                  <a:gd name="connsiteY6" fmla="*/ 124581 h 965674"/>
                  <a:gd name="connsiteX7" fmla="*/ 1484476 w 1816134"/>
                  <a:gd name="connsiteY7" fmla="*/ 492002 h 965674"/>
                  <a:gd name="connsiteX8" fmla="*/ 1293432 w 1816134"/>
                  <a:gd name="connsiteY8" fmla="*/ 630767 h 965674"/>
                  <a:gd name="connsiteX9" fmla="*/ 672947 w 1816134"/>
                  <a:gd name="connsiteY9" fmla="*/ 614438 h 965674"/>
                  <a:gd name="connsiteX10" fmla="*/ 330047 w 1816134"/>
                  <a:gd name="connsiteY10" fmla="*/ 434823 h 965674"/>
                  <a:gd name="connsiteX11" fmla="*/ 232075 w 1816134"/>
                  <a:gd name="connsiteY11" fmla="*/ 26609 h 965674"/>
                  <a:gd name="connsiteX0" fmla="*/ 232075 w 1816132"/>
                  <a:gd name="connsiteY0" fmla="*/ 292 h 939357"/>
                  <a:gd name="connsiteX1" fmla="*/ 3475 w 1816132"/>
                  <a:gd name="connsiteY1" fmla="*/ 473821 h 939357"/>
                  <a:gd name="connsiteX2" fmla="*/ 428018 w 1816132"/>
                  <a:gd name="connsiteY2" fmla="*/ 898363 h 939357"/>
                  <a:gd name="connsiteX3" fmla="*/ 1456718 w 1816132"/>
                  <a:gd name="connsiteY3" fmla="*/ 882035 h 939357"/>
                  <a:gd name="connsiteX4" fmla="*/ 1815947 w 1816132"/>
                  <a:gd name="connsiteY4" fmla="*/ 539135 h 939357"/>
                  <a:gd name="connsiteX5" fmla="*/ 1505704 w 1816132"/>
                  <a:gd name="connsiteY5" fmla="*/ 292 h 939357"/>
                  <a:gd name="connsiteX6" fmla="*/ 1484476 w 1816132"/>
                  <a:gd name="connsiteY6" fmla="*/ 465685 h 939357"/>
                  <a:gd name="connsiteX7" fmla="*/ 1293432 w 1816132"/>
                  <a:gd name="connsiteY7" fmla="*/ 604450 h 939357"/>
                  <a:gd name="connsiteX8" fmla="*/ 672947 w 1816132"/>
                  <a:gd name="connsiteY8" fmla="*/ 588121 h 939357"/>
                  <a:gd name="connsiteX9" fmla="*/ 330047 w 1816132"/>
                  <a:gd name="connsiteY9" fmla="*/ 408506 h 939357"/>
                  <a:gd name="connsiteX10" fmla="*/ 232075 w 1816132"/>
                  <a:gd name="connsiteY10" fmla="*/ 292 h 939357"/>
                  <a:gd name="connsiteX0" fmla="*/ 232075 w 1816132"/>
                  <a:gd name="connsiteY0" fmla="*/ 2961 h 942026"/>
                  <a:gd name="connsiteX1" fmla="*/ 3475 w 1816132"/>
                  <a:gd name="connsiteY1" fmla="*/ 476490 h 942026"/>
                  <a:gd name="connsiteX2" fmla="*/ 428018 w 1816132"/>
                  <a:gd name="connsiteY2" fmla="*/ 901032 h 942026"/>
                  <a:gd name="connsiteX3" fmla="*/ 1456718 w 1816132"/>
                  <a:gd name="connsiteY3" fmla="*/ 884704 h 942026"/>
                  <a:gd name="connsiteX4" fmla="*/ 1815947 w 1816132"/>
                  <a:gd name="connsiteY4" fmla="*/ 541804 h 942026"/>
                  <a:gd name="connsiteX5" fmla="*/ 1505704 w 1816132"/>
                  <a:gd name="connsiteY5" fmla="*/ 2961 h 942026"/>
                  <a:gd name="connsiteX6" fmla="*/ 1484476 w 1816132"/>
                  <a:gd name="connsiteY6" fmla="*/ 337725 h 942026"/>
                  <a:gd name="connsiteX7" fmla="*/ 1293432 w 1816132"/>
                  <a:gd name="connsiteY7" fmla="*/ 607119 h 942026"/>
                  <a:gd name="connsiteX8" fmla="*/ 672947 w 1816132"/>
                  <a:gd name="connsiteY8" fmla="*/ 590790 h 942026"/>
                  <a:gd name="connsiteX9" fmla="*/ 330047 w 1816132"/>
                  <a:gd name="connsiteY9" fmla="*/ 411175 h 942026"/>
                  <a:gd name="connsiteX10" fmla="*/ 232075 w 1816132"/>
                  <a:gd name="connsiteY10" fmla="*/ 2961 h 942026"/>
                  <a:gd name="connsiteX0" fmla="*/ 232075 w 1816132"/>
                  <a:gd name="connsiteY0" fmla="*/ 2961 h 942026"/>
                  <a:gd name="connsiteX1" fmla="*/ 3475 w 1816132"/>
                  <a:gd name="connsiteY1" fmla="*/ 476490 h 942026"/>
                  <a:gd name="connsiteX2" fmla="*/ 428018 w 1816132"/>
                  <a:gd name="connsiteY2" fmla="*/ 901032 h 942026"/>
                  <a:gd name="connsiteX3" fmla="*/ 1456718 w 1816132"/>
                  <a:gd name="connsiteY3" fmla="*/ 884704 h 942026"/>
                  <a:gd name="connsiteX4" fmla="*/ 1815947 w 1816132"/>
                  <a:gd name="connsiteY4" fmla="*/ 541804 h 942026"/>
                  <a:gd name="connsiteX5" fmla="*/ 1505704 w 1816132"/>
                  <a:gd name="connsiteY5" fmla="*/ 2961 h 942026"/>
                  <a:gd name="connsiteX6" fmla="*/ 1484476 w 1816132"/>
                  <a:gd name="connsiteY6" fmla="*/ 337725 h 942026"/>
                  <a:gd name="connsiteX7" fmla="*/ 1244447 w 1816132"/>
                  <a:gd name="connsiteY7" fmla="*/ 590790 h 942026"/>
                  <a:gd name="connsiteX8" fmla="*/ 672947 w 1816132"/>
                  <a:gd name="connsiteY8" fmla="*/ 590790 h 942026"/>
                  <a:gd name="connsiteX9" fmla="*/ 330047 w 1816132"/>
                  <a:gd name="connsiteY9" fmla="*/ 411175 h 942026"/>
                  <a:gd name="connsiteX10" fmla="*/ 232075 w 1816132"/>
                  <a:gd name="connsiteY10" fmla="*/ 2961 h 942026"/>
                  <a:gd name="connsiteX0" fmla="*/ 232075 w 1816543"/>
                  <a:gd name="connsiteY0" fmla="*/ 51525 h 990590"/>
                  <a:gd name="connsiteX1" fmla="*/ 3475 w 1816543"/>
                  <a:gd name="connsiteY1" fmla="*/ 525054 h 990590"/>
                  <a:gd name="connsiteX2" fmla="*/ 428018 w 1816543"/>
                  <a:gd name="connsiteY2" fmla="*/ 949596 h 990590"/>
                  <a:gd name="connsiteX3" fmla="*/ 1456718 w 1816543"/>
                  <a:gd name="connsiteY3" fmla="*/ 933268 h 990590"/>
                  <a:gd name="connsiteX4" fmla="*/ 1815947 w 1816543"/>
                  <a:gd name="connsiteY4" fmla="*/ 590368 h 990590"/>
                  <a:gd name="connsiteX5" fmla="*/ 1391404 w 1816543"/>
                  <a:gd name="connsiteY5" fmla="*/ 2540 h 990590"/>
                  <a:gd name="connsiteX6" fmla="*/ 1484476 w 1816543"/>
                  <a:gd name="connsiteY6" fmla="*/ 386289 h 990590"/>
                  <a:gd name="connsiteX7" fmla="*/ 1244447 w 1816543"/>
                  <a:gd name="connsiteY7" fmla="*/ 639354 h 990590"/>
                  <a:gd name="connsiteX8" fmla="*/ 672947 w 1816543"/>
                  <a:gd name="connsiteY8" fmla="*/ 639354 h 990590"/>
                  <a:gd name="connsiteX9" fmla="*/ 330047 w 1816543"/>
                  <a:gd name="connsiteY9" fmla="*/ 459739 h 990590"/>
                  <a:gd name="connsiteX10" fmla="*/ 232075 w 1816543"/>
                  <a:gd name="connsiteY10" fmla="*/ 51525 h 990590"/>
                  <a:gd name="connsiteX0" fmla="*/ 232075 w 1816801"/>
                  <a:gd name="connsiteY0" fmla="*/ 275 h 939340"/>
                  <a:gd name="connsiteX1" fmla="*/ 3475 w 1816801"/>
                  <a:gd name="connsiteY1" fmla="*/ 473804 h 939340"/>
                  <a:gd name="connsiteX2" fmla="*/ 428018 w 1816801"/>
                  <a:gd name="connsiteY2" fmla="*/ 898346 h 939340"/>
                  <a:gd name="connsiteX3" fmla="*/ 1456718 w 1816801"/>
                  <a:gd name="connsiteY3" fmla="*/ 882018 h 939340"/>
                  <a:gd name="connsiteX4" fmla="*/ 1815947 w 1816801"/>
                  <a:gd name="connsiteY4" fmla="*/ 539118 h 939340"/>
                  <a:gd name="connsiteX5" fmla="*/ 1554689 w 1816801"/>
                  <a:gd name="connsiteY5" fmla="*/ 16604 h 939340"/>
                  <a:gd name="connsiteX6" fmla="*/ 1484476 w 1816801"/>
                  <a:gd name="connsiteY6" fmla="*/ 335039 h 939340"/>
                  <a:gd name="connsiteX7" fmla="*/ 1244447 w 1816801"/>
                  <a:gd name="connsiteY7" fmla="*/ 588104 h 939340"/>
                  <a:gd name="connsiteX8" fmla="*/ 672947 w 1816801"/>
                  <a:gd name="connsiteY8" fmla="*/ 588104 h 939340"/>
                  <a:gd name="connsiteX9" fmla="*/ 330047 w 1816801"/>
                  <a:gd name="connsiteY9" fmla="*/ 408489 h 939340"/>
                  <a:gd name="connsiteX10" fmla="*/ 232075 w 1816801"/>
                  <a:gd name="connsiteY10" fmla="*/ 275 h 939340"/>
                  <a:gd name="connsiteX0" fmla="*/ 232075 w 1816767"/>
                  <a:gd name="connsiteY0" fmla="*/ 275 h 939340"/>
                  <a:gd name="connsiteX1" fmla="*/ 3475 w 1816767"/>
                  <a:gd name="connsiteY1" fmla="*/ 473804 h 939340"/>
                  <a:gd name="connsiteX2" fmla="*/ 428018 w 1816767"/>
                  <a:gd name="connsiteY2" fmla="*/ 898346 h 939340"/>
                  <a:gd name="connsiteX3" fmla="*/ 1456718 w 1816767"/>
                  <a:gd name="connsiteY3" fmla="*/ 882018 h 939340"/>
                  <a:gd name="connsiteX4" fmla="*/ 1815947 w 1816767"/>
                  <a:gd name="connsiteY4" fmla="*/ 539118 h 939340"/>
                  <a:gd name="connsiteX5" fmla="*/ 1554689 w 1816767"/>
                  <a:gd name="connsiteY5" fmla="*/ 16604 h 939340"/>
                  <a:gd name="connsiteX6" fmla="*/ 1543129 w 1816767"/>
                  <a:gd name="connsiteY6" fmla="*/ 416682 h 939340"/>
                  <a:gd name="connsiteX7" fmla="*/ 1244447 w 1816767"/>
                  <a:gd name="connsiteY7" fmla="*/ 588104 h 939340"/>
                  <a:gd name="connsiteX8" fmla="*/ 672947 w 1816767"/>
                  <a:gd name="connsiteY8" fmla="*/ 588104 h 939340"/>
                  <a:gd name="connsiteX9" fmla="*/ 330047 w 1816767"/>
                  <a:gd name="connsiteY9" fmla="*/ 408489 h 939340"/>
                  <a:gd name="connsiteX10" fmla="*/ 232075 w 1816767"/>
                  <a:gd name="connsiteY10" fmla="*/ 275 h 939340"/>
                  <a:gd name="connsiteX0" fmla="*/ 232075 w 1816767"/>
                  <a:gd name="connsiteY0" fmla="*/ 275 h 939340"/>
                  <a:gd name="connsiteX1" fmla="*/ 3475 w 1816767"/>
                  <a:gd name="connsiteY1" fmla="*/ 473804 h 939340"/>
                  <a:gd name="connsiteX2" fmla="*/ 428018 w 1816767"/>
                  <a:gd name="connsiteY2" fmla="*/ 898346 h 939340"/>
                  <a:gd name="connsiteX3" fmla="*/ 1456718 w 1816767"/>
                  <a:gd name="connsiteY3" fmla="*/ 882018 h 939340"/>
                  <a:gd name="connsiteX4" fmla="*/ 1815947 w 1816767"/>
                  <a:gd name="connsiteY4" fmla="*/ 539118 h 939340"/>
                  <a:gd name="connsiteX5" fmla="*/ 1554689 w 1816767"/>
                  <a:gd name="connsiteY5" fmla="*/ 16604 h 939340"/>
                  <a:gd name="connsiteX6" fmla="*/ 1543129 w 1816767"/>
                  <a:gd name="connsiteY6" fmla="*/ 416682 h 939340"/>
                  <a:gd name="connsiteX7" fmla="*/ 1529281 w 1816767"/>
                  <a:gd name="connsiteY7" fmla="*/ 426153 h 939340"/>
                  <a:gd name="connsiteX8" fmla="*/ 1244447 w 1816767"/>
                  <a:gd name="connsiteY8" fmla="*/ 588104 h 939340"/>
                  <a:gd name="connsiteX9" fmla="*/ 672947 w 1816767"/>
                  <a:gd name="connsiteY9" fmla="*/ 588104 h 939340"/>
                  <a:gd name="connsiteX10" fmla="*/ 330047 w 1816767"/>
                  <a:gd name="connsiteY10" fmla="*/ 408489 h 939340"/>
                  <a:gd name="connsiteX11" fmla="*/ 232075 w 1816767"/>
                  <a:gd name="connsiteY11" fmla="*/ 275 h 939340"/>
                  <a:gd name="connsiteX0" fmla="*/ 232075 w 1816767"/>
                  <a:gd name="connsiteY0" fmla="*/ 275 h 939340"/>
                  <a:gd name="connsiteX1" fmla="*/ 3475 w 1816767"/>
                  <a:gd name="connsiteY1" fmla="*/ 473804 h 939340"/>
                  <a:gd name="connsiteX2" fmla="*/ 428018 w 1816767"/>
                  <a:gd name="connsiteY2" fmla="*/ 898346 h 939340"/>
                  <a:gd name="connsiteX3" fmla="*/ 1456718 w 1816767"/>
                  <a:gd name="connsiteY3" fmla="*/ 882018 h 939340"/>
                  <a:gd name="connsiteX4" fmla="*/ 1815947 w 1816767"/>
                  <a:gd name="connsiteY4" fmla="*/ 539118 h 939340"/>
                  <a:gd name="connsiteX5" fmla="*/ 1554689 w 1816767"/>
                  <a:gd name="connsiteY5" fmla="*/ 16604 h 939340"/>
                  <a:gd name="connsiteX6" fmla="*/ 1543129 w 1816767"/>
                  <a:gd name="connsiteY6" fmla="*/ 416682 h 939340"/>
                  <a:gd name="connsiteX7" fmla="*/ 1558608 w 1816767"/>
                  <a:gd name="connsiteY7" fmla="*/ 573110 h 939340"/>
                  <a:gd name="connsiteX8" fmla="*/ 1244447 w 1816767"/>
                  <a:gd name="connsiteY8" fmla="*/ 588104 h 939340"/>
                  <a:gd name="connsiteX9" fmla="*/ 672947 w 1816767"/>
                  <a:gd name="connsiteY9" fmla="*/ 588104 h 939340"/>
                  <a:gd name="connsiteX10" fmla="*/ 330047 w 1816767"/>
                  <a:gd name="connsiteY10" fmla="*/ 408489 h 939340"/>
                  <a:gd name="connsiteX11" fmla="*/ 232075 w 1816767"/>
                  <a:gd name="connsiteY11" fmla="*/ 275 h 939340"/>
                  <a:gd name="connsiteX0" fmla="*/ 232075 w 1816801"/>
                  <a:gd name="connsiteY0" fmla="*/ 38003 h 977068"/>
                  <a:gd name="connsiteX1" fmla="*/ 3475 w 1816801"/>
                  <a:gd name="connsiteY1" fmla="*/ 511532 h 977068"/>
                  <a:gd name="connsiteX2" fmla="*/ 428018 w 1816801"/>
                  <a:gd name="connsiteY2" fmla="*/ 936074 h 977068"/>
                  <a:gd name="connsiteX3" fmla="*/ 1456718 w 1816801"/>
                  <a:gd name="connsiteY3" fmla="*/ 919746 h 977068"/>
                  <a:gd name="connsiteX4" fmla="*/ 1815947 w 1816801"/>
                  <a:gd name="connsiteY4" fmla="*/ 576846 h 977068"/>
                  <a:gd name="connsiteX5" fmla="*/ 1554689 w 1816801"/>
                  <a:gd name="connsiteY5" fmla="*/ 54332 h 977068"/>
                  <a:gd name="connsiteX6" fmla="*/ 1484474 w 1816801"/>
                  <a:gd name="connsiteY6" fmla="*/ 62524 h 977068"/>
                  <a:gd name="connsiteX7" fmla="*/ 1558608 w 1816801"/>
                  <a:gd name="connsiteY7" fmla="*/ 610838 h 977068"/>
                  <a:gd name="connsiteX8" fmla="*/ 1244447 w 1816801"/>
                  <a:gd name="connsiteY8" fmla="*/ 625832 h 977068"/>
                  <a:gd name="connsiteX9" fmla="*/ 672947 w 1816801"/>
                  <a:gd name="connsiteY9" fmla="*/ 625832 h 977068"/>
                  <a:gd name="connsiteX10" fmla="*/ 330047 w 1816801"/>
                  <a:gd name="connsiteY10" fmla="*/ 446217 h 977068"/>
                  <a:gd name="connsiteX11" fmla="*/ 232075 w 1816801"/>
                  <a:gd name="connsiteY11" fmla="*/ 38003 h 977068"/>
                  <a:gd name="connsiteX0" fmla="*/ 232075 w 1816801"/>
                  <a:gd name="connsiteY0" fmla="*/ 41697 h 980762"/>
                  <a:gd name="connsiteX1" fmla="*/ 3475 w 1816801"/>
                  <a:gd name="connsiteY1" fmla="*/ 515226 h 980762"/>
                  <a:gd name="connsiteX2" fmla="*/ 428018 w 1816801"/>
                  <a:gd name="connsiteY2" fmla="*/ 939768 h 980762"/>
                  <a:gd name="connsiteX3" fmla="*/ 1456718 w 1816801"/>
                  <a:gd name="connsiteY3" fmla="*/ 923440 h 980762"/>
                  <a:gd name="connsiteX4" fmla="*/ 1815947 w 1816801"/>
                  <a:gd name="connsiteY4" fmla="*/ 580540 h 980762"/>
                  <a:gd name="connsiteX5" fmla="*/ 1554689 w 1816801"/>
                  <a:gd name="connsiteY5" fmla="*/ 58026 h 980762"/>
                  <a:gd name="connsiteX6" fmla="*/ 1484474 w 1816801"/>
                  <a:gd name="connsiteY6" fmla="*/ 66218 h 980762"/>
                  <a:gd name="connsiteX7" fmla="*/ 1441300 w 1816801"/>
                  <a:gd name="connsiteY7" fmla="*/ 418590 h 980762"/>
                  <a:gd name="connsiteX8" fmla="*/ 1558608 w 1816801"/>
                  <a:gd name="connsiteY8" fmla="*/ 614532 h 980762"/>
                  <a:gd name="connsiteX9" fmla="*/ 1244447 w 1816801"/>
                  <a:gd name="connsiteY9" fmla="*/ 629526 h 980762"/>
                  <a:gd name="connsiteX10" fmla="*/ 672947 w 1816801"/>
                  <a:gd name="connsiteY10" fmla="*/ 629526 h 980762"/>
                  <a:gd name="connsiteX11" fmla="*/ 330047 w 1816801"/>
                  <a:gd name="connsiteY11" fmla="*/ 449911 h 980762"/>
                  <a:gd name="connsiteX12" fmla="*/ 232075 w 1816801"/>
                  <a:gd name="connsiteY12" fmla="*/ 41697 h 980762"/>
                  <a:gd name="connsiteX0" fmla="*/ 232075 w 1816801"/>
                  <a:gd name="connsiteY0" fmla="*/ 41697 h 980762"/>
                  <a:gd name="connsiteX1" fmla="*/ 3475 w 1816801"/>
                  <a:gd name="connsiteY1" fmla="*/ 515226 h 980762"/>
                  <a:gd name="connsiteX2" fmla="*/ 428018 w 1816801"/>
                  <a:gd name="connsiteY2" fmla="*/ 939768 h 980762"/>
                  <a:gd name="connsiteX3" fmla="*/ 1456718 w 1816801"/>
                  <a:gd name="connsiteY3" fmla="*/ 923440 h 980762"/>
                  <a:gd name="connsiteX4" fmla="*/ 1815947 w 1816801"/>
                  <a:gd name="connsiteY4" fmla="*/ 580540 h 980762"/>
                  <a:gd name="connsiteX5" fmla="*/ 1554689 w 1816801"/>
                  <a:gd name="connsiteY5" fmla="*/ 58026 h 980762"/>
                  <a:gd name="connsiteX6" fmla="*/ 1484474 w 1816801"/>
                  <a:gd name="connsiteY6" fmla="*/ 66218 h 980762"/>
                  <a:gd name="connsiteX7" fmla="*/ 1441300 w 1816801"/>
                  <a:gd name="connsiteY7" fmla="*/ 418590 h 980762"/>
                  <a:gd name="connsiteX8" fmla="*/ 1419036 w 1816801"/>
                  <a:gd name="connsiteY8" fmla="*/ 555324 h 980762"/>
                  <a:gd name="connsiteX9" fmla="*/ 1244447 w 1816801"/>
                  <a:gd name="connsiteY9" fmla="*/ 629526 h 980762"/>
                  <a:gd name="connsiteX10" fmla="*/ 672947 w 1816801"/>
                  <a:gd name="connsiteY10" fmla="*/ 629526 h 980762"/>
                  <a:gd name="connsiteX11" fmla="*/ 330047 w 1816801"/>
                  <a:gd name="connsiteY11" fmla="*/ 449911 h 980762"/>
                  <a:gd name="connsiteX12" fmla="*/ 232075 w 1816801"/>
                  <a:gd name="connsiteY12" fmla="*/ 41697 h 980762"/>
                  <a:gd name="connsiteX0" fmla="*/ 232075 w 1816801"/>
                  <a:gd name="connsiteY0" fmla="*/ 41697 h 980762"/>
                  <a:gd name="connsiteX1" fmla="*/ 3475 w 1816801"/>
                  <a:gd name="connsiteY1" fmla="*/ 515226 h 980762"/>
                  <a:gd name="connsiteX2" fmla="*/ 428018 w 1816801"/>
                  <a:gd name="connsiteY2" fmla="*/ 939768 h 980762"/>
                  <a:gd name="connsiteX3" fmla="*/ 1456718 w 1816801"/>
                  <a:gd name="connsiteY3" fmla="*/ 923440 h 980762"/>
                  <a:gd name="connsiteX4" fmla="*/ 1815947 w 1816801"/>
                  <a:gd name="connsiteY4" fmla="*/ 580540 h 980762"/>
                  <a:gd name="connsiteX5" fmla="*/ 1554689 w 1816801"/>
                  <a:gd name="connsiteY5" fmla="*/ 58026 h 980762"/>
                  <a:gd name="connsiteX6" fmla="*/ 1484474 w 1816801"/>
                  <a:gd name="connsiteY6" fmla="*/ 66218 h 980762"/>
                  <a:gd name="connsiteX7" fmla="*/ 1441300 w 1816801"/>
                  <a:gd name="connsiteY7" fmla="*/ 418590 h 980762"/>
                  <a:gd name="connsiteX8" fmla="*/ 1244447 w 1816801"/>
                  <a:gd name="connsiteY8" fmla="*/ 629526 h 980762"/>
                  <a:gd name="connsiteX9" fmla="*/ 672947 w 1816801"/>
                  <a:gd name="connsiteY9" fmla="*/ 629526 h 980762"/>
                  <a:gd name="connsiteX10" fmla="*/ 330047 w 1816801"/>
                  <a:gd name="connsiteY10" fmla="*/ 449911 h 980762"/>
                  <a:gd name="connsiteX11" fmla="*/ 232075 w 181680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41300 w 1816861"/>
                  <a:gd name="connsiteY7" fmla="*/ 418590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67885 w 1816861"/>
                  <a:gd name="connsiteY7" fmla="*/ 433392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67885 w 1816861"/>
                  <a:gd name="connsiteY7" fmla="*/ 433392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67885 w 1816861"/>
                  <a:gd name="connsiteY7" fmla="*/ 433392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1624 w 1816410"/>
                  <a:gd name="connsiteY0" fmla="*/ 66967 h 1006032"/>
                  <a:gd name="connsiteX1" fmla="*/ 237141 w 1816410"/>
                  <a:gd name="connsiteY1" fmla="*/ 48131 h 1006032"/>
                  <a:gd name="connsiteX2" fmla="*/ 3024 w 1816410"/>
                  <a:gd name="connsiteY2" fmla="*/ 540496 h 1006032"/>
                  <a:gd name="connsiteX3" fmla="*/ 427567 w 1816410"/>
                  <a:gd name="connsiteY3" fmla="*/ 965038 h 1006032"/>
                  <a:gd name="connsiteX4" fmla="*/ 1456267 w 1816410"/>
                  <a:gd name="connsiteY4" fmla="*/ 948710 h 1006032"/>
                  <a:gd name="connsiteX5" fmla="*/ 1815496 w 1816410"/>
                  <a:gd name="connsiteY5" fmla="*/ 605810 h 1006032"/>
                  <a:gd name="connsiteX6" fmla="*/ 1554238 w 1816410"/>
                  <a:gd name="connsiteY6" fmla="*/ 83296 h 1006032"/>
                  <a:gd name="connsiteX7" fmla="*/ 1390975 w 1816410"/>
                  <a:gd name="connsiteY7" fmla="*/ 91488 h 1006032"/>
                  <a:gd name="connsiteX8" fmla="*/ 1467434 w 1816410"/>
                  <a:gd name="connsiteY8" fmla="*/ 458662 h 1006032"/>
                  <a:gd name="connsiteX9" fmla="*/ 1243996 w 1816410"/>
                  <a:gd name="connsiteY9" fmla="*/ 654796 h 1006032"/>
                  <a:gd name="connsiteX10" fmla="*/ 672496 w 1816410"/>
                  <a:gd name="connsiteY10" fmla="*/ 654796 h 1006032"/>
                  <a:gd name="connsiteX11" fmla="*/ 329596 w 1816410"/>
                  <a:gd name="connsiteY11" fmla="*/ 475181 h 1006032"/>
                  <a:gd name="connsiteX12" fmla="*/ 231624 w 1816410"/>
                  <a:gd name="connsiteY12" fmla="*/ 66967 h 1006032"/>
                  <a:gd name="connsiteX0" fmla="*/ 284794 w 1816410"/>
                  <a:gd name="connsiteY0" fmla="*/ 86813 h 996274"/>
                  <a:gd name="connsiteX1" fmla="*/ 237141 w 1816410"/>
                  <a:gd name="connsiteY1" fmla="*/ 38373 h 996274"/>
                  <a:gd name="connsiteX2" fmla="*/ 3024 w 1816410"/>
                  <a:gd name="connsiteY2" fmla="*/ 530738 h 996274"/>
                  <a:gd name="connsiteX3" fmla="*/ 427567 w 1816410"/>
                  <a:gd name="connsiteY3" fmla="*/ 955280 h 996274"/>
                  <a:gd name="connsiteX4" fmla="*/ 1456267 w 1816410"/>
                  <a:gd name="connsiteY4" fmla="*/ 938952 h 996274"/>
                  <a:gd name="connsiteX5" fmla="*/ 1815496 w 1816410"/>
                  <a:gd name="connsiteY5" fmla="*/ 596052 h 996274"/>
                  <a:gd name="connsiteX6" fmla="*/ 1554238 w 1816410"/>
                  <a:gd name="connsiteY6" fmla="*/ 73538 h 996274"/>
                  <a:gd name="connsiteX7" fmla="*/ 1390975 w 1816410"/>
                  <a:gd name="connsiteY7" fmla="*/ 81730 h 996274"/>
                  <a:gd name="connsiteX8" fmla="*/ 1467434 w 1816410"/>
                  <a:gd name="connsiteY8" fmla="*/ 448904 h 996274"/>
                  <a:gd name="connsiteX9" fmla="*/ 1243996 w 1816410"/>
                  <a:gd name="connsiteY9" fmla="*/ 645038 h 996274"/>
                  <a:gd name="connsiteX10" fmla="*/ 672496 w 1816410"/>
                  <a:gd name="connsiteY10" fmla="*/ 645038 h 996274"/>
                  <a:gd name="connsiteX11" fmla="*/ 329596 w 1816410"/>
                  <a:gd name="connsiteY11" fmla="*/ 465423 h 996274"/>
                  <a:gd name="connsiteX12" fmla="*/ 284794 w 1816410"/>
                  <a:gd name="connsiteY12" fmla="*/ 86813 h 996274"/>
                  <a:gd name="connsiteX0" fmla="*/ 331318 w 1816410"/>
                  <a:gd name="connsiteY0" fmla="*/ 66967 h 1006032"/>
                  <a:gd name="connsiteX1" fmla="*/ 237141 w 1816410"/>
                  <a:gd name="connsiteY1" fmla="*/ 48131 h 1006032"/>
                  <a:gd name="connsiteX2" fmla="*/ 3024 w 1816410"/>
                  <a:gd name="connsiteY2" fmla="*/ 540496 h 1006032"/>
                  <a:gd name="connsiteX3" fmla="*/ 427567 w 1816410"/>
                  <a:gd name="connsiteY3" fmla="*/ 965038 h 1006032"/>
                  <a:gd name="connsiteX4" fmla="*/ 1456267 w 1816410"/>
                  <a:gd name="connsiteY4" fmla="*/ 948710 h 1006032"/>
                  <a:gd name="connsiteX5" fmla="*/ 1815496 w 1816410"/>
                  <a:gd name="connsiteY5" fmla="*/ 605810 h 1006032"/>
                  <a:gd name="connsiteX6" fmla="*/ 1554238 w 1816410"/>
                  <a:gd name="connsiteY6" fmla="*/ 83296 h 1006032"/>
                  <a:gd name="connsiteX7" fmla="*/ 1390975 w 1816410"/>
                  <a:gd name="connsiteY7" fmla="*/ 91488 h 1006032"/>
                  <a:gd name="connsiteX8" fmla="*/ 1467434 w 1816410"/>
                  <a:gd name="connsiteY8" fmla="*/ 458662 h 1006032"/>
                  <a:gd name="connsiteX9" fmla="*/ 1243996 w 1816410"/>
                  <a:gd name="connsiteY9" fmla="*/ 654796 h 1006032"/>
                  <a:gd name="connsiteX10" fmla="*/ 672496 w 1816410"/>
                  <a:gd name="connsiteY10" fmla="*/ 654796 h 1006032"/>
                  <a:gd name="connsiteX11" fmla="*/ 329596 w 1816410"/>
                  <a:gd name="connsiteY11" fmla="*/ 475181 h 1006032"/>
                  <a:gd name="connsiteX12" fmla="*/ 331318 w 1816410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467781 w 1816757"/>
                  <a:gd name="connsiteY8" fmla="*/ 458662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514305 w 1816757"/>
                  <a:gd name="connsiteY8" fmla="*/ 458662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481073 w 1816757"/>
                  <a:gd name="connsiteY8" fmla="*/ 488266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6757" h="1006032">
                    <a:moveTo>
                      <a:pt x="331665" y="66967"/>
                    </a:moveTo>
                    <a:cubicBezTo>
                      <a:pt x="316256" y="-4208"/>
                      <a:pt x="275588" y="-30790"/>
                      <a:pt x="237488" y="48131"/>
                    </a:cubicBezTo>
                    <a:cubicBezTo>
                      <a:pt x="172803" y="112250"/>
                      <a:pt x="-28367" y="387678"/>
                      <a:pt x="3371" y="540496"/>
                    </a:cubicBezTo>
                    <a:cubicBezTo>
                      <a:pt x="35109" y="693314"/>
                      <a:pt x="185707" y="897002"/>
                      <a:pt x="427914" y="965038"/>
                    </a:cubicBezTo>
                    <a:cubicBezTo>
                      <a:pt x="670121" y="1033074"/>
                      <a:pt x="1225293" y="1008581"/>
                      <a:pt x="1456614" y="948710"/>
                    </a:cubicBezTo>
                    <a:cubicBezTo>
                      <a:pt x="1687935" y="888839"/>
                      <a:pt x="1799515" y="750046"/>
                      <a:pt x="1815843" y="605810"/>
                    </a:cubicBezTo>
                    <a:cubicBezTo>
                      <a:pt x="1832171" y="461574"/>
                      <a:pt x="1625338" y="169016"/>
                      <a:pt x="1554585" y="83296"/>
                    </a:cubicBezTo>
                    <a:cubicBezTo>
                      <a:pt x="1483832" y="-2424"/>
                      <a:pt x="1395557" y="12344"/>
                      <a:pt x="1391322" y="91488"/>
                    </a:cubicBezTo>
                    <a:cubicBezTo>
                      <a:pt x="1387087" y="170632"/>
                      <a:pt x="1521078" y="394381"/>
                      <a:pt x="1481073" y="488266"/>
                    </a:cubicBezTo>
                    <a:cubicBezTo>
                      <a:pt x="1441069" y="582151"/>
                      <a:pt x="1379048" y="627041"/>
                      <a:pt x="1244343" y="654796"/>
                    </a:cubicBezTo>
                    <a:cubicBezTo>
                      <a:pt x="1109638" y="682551"/>
                      <a:pt x="838850" y="690175"/>
                      <a:pt x="672843" y="654796"/>
                    </a:cubicBezTo>
                    <a:cubicBezTo>
                      <a:pt x="506836" y="619417"/>
                      <a:pt x="386806" y="573153"/>
                      <a:pt x="329943" y="475181"/>
                    </a:cubicBezTo>
                    <a:cubicBezTo>
                      <a:pt x="273080" y="377209"/>
                      <a:pt x="386094" y="56081"/>
                      <a:pt x="331665" y="6696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671556" y="2792996"/>
                <a:ext cx="3917638" cy="2020454"/>
              </a:xfrm>
              <a:custGeom>
                <a:avLst/>
                <a:gdLst>
                  <a:gd name="connsiteX0" fmla="*/ 232075 w 1816118"/>
                  <a:gd name="connsiteY0" fmla="*/ 1360 h 940425"/>
                  <a:gd name="connsiteX1" fmla="*/ 3475 w 1816118"/>
                  <a:gd name="connsiteY1" fmla="*/ 474889 h 940425"/>
                  <a:gd name="connsiteX2" fmla="*/ 428018 w 1816118"/>
                  <a:gd name="connsiteY2" fmla="*/ 899431 h 940425"/>
                  <a:gd name="connsiteX3" fmla="*/ 1456718 w 1816118"/>
                  <a:gd name="connsiteY3" fmla="*/ 883103 h 940425"/>
                  <a:gd name="connsiteX4" fmla="*/ 1815947 w 1816118"/>
                  <a:gd name="connsiteY4" fmla="*/ 540203 h 940425"/>
                  <a:gd name="connsiteX5" fmla="*/ 1505704 w 1816118"/>
                  <a:gd name="connsiteY5" fmla="*/ 1360 h 940425"/>
                  <a:gd name="connsiteX6" fmla="*/ 1620004 w 1816118"/>
                  <a:gd name="connsiteY6" fmla="*/ 393246 h 940425"/>
                  <a:gd name="connsiteX7" fmla="*/ 1326090 w 1816118"/>
                  <a:gd name="connsiteY7" fmla="*/ 621846 h 940425"/>
                  <a:gd name="connsiteX8" fmla="*/ 672947 w 1816118"/>
                  <a:gd name="connsiteY8" fmla="*/ 589189 h 940425"/>
                  <a:gd name="connsiteX9" fmla="*/ 330047 w 1816118"/>
                  <a:gd name="connsiteY9" fmla="*/ 409574 h 940425"/>
                  <a:gd name="connsiteX10" fmla="*/ 232075 w 1816118"/>
                  <a:gd name="connsiteY10" fmla="*/ 1360 h 940425"/>
                  <a:gd name="connsiteX0" fmla="*/ 232075 w 1816118"/>
                  <a:gd name="connsiteY0" fmla="*/ 1360 h 940425"/>
                  <a:gd name="connsiteX1" fmla="*/ 3475 w 1816118"/>
                  <a:gd name="connsiteY1" fmla="*/ 474889 h 940425"/>
                  <a:gd name="connsiteX2" fmla="*/ 428018 w 1816118"/>
                  <a:gd name="connsiteY2" fmla="*/ 899431 h 940425"/>
                  <a:gd name="connsiteX3" fmla="*/ 1456718 w 1816118"/>
                  <a:gd name="connsiteY3" fmla="*/ 883103 h 940425"/>
                  <a:gd name="connsiteX4" fmla="*/ 1815947 w 1816118"/>
                  <a:gd name="connsiteY4" fmla="*/ 540203 h 940425"/>
                  <a:gd name="connsiteX5" fmla="*/ 1505704 w 1816118"/>
                  <a:gd name="connsiteY5" fmla="*/ 1360 h 940425"/>
                  <a:gd name="connsiteX6" fmla="*/ 1620004 w 1816118"/>
                  <a:gd name="connsiteY6" fmla="*/ 393246 h 940425"/>
                  <a:gd name="connsiteX7" fmla="*/ 1326090 w 1816118"/>
                  <a:gd name="connsiteY7" fmla="*/ 621846 h 940425"/>
                  <a:gd name="connsiteX8" fmla="*/ 672947 w 1816118"/>
                  <a:gd name="connsiteY8" fmla="*/ 589189 h 940425"/>
                  <a:gd name="connsiteX9" fmla="*/ 330047 w 1816118"/>
                  <a:gd name="connsiteY9" fmla="*/ 409574 h 940425"/>
                  <a:gd name="connsiteX10" fmla="*/ 232075 w 1816118"/>
                  <a:gd name="connsiteY10" fmla="*/ 1360 h 940425"/>
                  <a:gd name="connsiteX0" fmla="*/ 232075 w 1816118"/>
                  <a:gd name="connsiteY0" fmla="*/ 1209 h 940274"/>
                  <a:gd name="connsiteX1" fmla="*/ 3475 w 1816118"/>
                  <a:gd name="connsiteY1" fmla="*/ 474738 h 940274"/>
                  <a:gd name="connsiteX2" fmla="*/ 428018 w 1816118"/>
                  <a:gd name="connsiteY2" fmla="*/ 899280 h 940274"/>
                  <a:gd name="connsiteX3" fmla="*/ 1456718 w 1816118"/>
                  <a:gd name="connsiteY3" fmla="*/ 882952 h 940274"/>
                  <a:gd name="connsiteX4" fmla="*/ 1815947 w 1816118"/>
                  <a:gd name="connsiteY4" fmla="*/ 540052 h 940274"/>
                  <a:gd name="connsiteX5" fmla="*/ 1505704 w 1816118"/>
                  <a:gd name="connsiteY5" fmla="*/ 1209 h 940274"/>
                  <a:gd name="connsiteX6" fmla="*/ 1620004 w 1816118"/>
                  <a:gd name="connsiteY6" fmla="*/ 393095 h 940274"/>
                  <a:gd name="connsiteX7" fmla="*/ 1598776 w 1816118"/>
                  <a:gd name="connsiteY7" fmla="*/ 368631 h 940274"/>
                  <a:gd name="connsiteX8" fmla="*/ 1326090 w 1816118"/>
                  <a:gd name="connsiteY8" fmla="*/ 621695 h 940274"/>
                  <a:gd name="connsiteX9" fmla="*/ 672947 w 1816118"/>
                  <a:gd name="connsiteY9" fmla="*/ 589038 h 940274"/>
                  <a:gd name="connsiteX10" fmla="*/ 330047 w 1816118"/>
                  <a:gd name="connsiteY10" fmla="*/ 409423 h 940274"/>
                  <a:gd name="connsiteX11" fmla="*/ 232075 w 1816118"/>
                  <a:gd name="connsiteY11" fmla="*/ 1209 h 940274"/>
                  <a:gd name="connsiteX0" fmla="*/ 232075 w 1816118"/>
                  <a:gd name="connsiteY0" fmla="*/ 1254 h 940319"/>
                  <a:gd name="connsiteX1" fmla="*/ 3475 w 1816118"/>
                  <a:gd name="connsiteY1" fmla="*/ 474783 h 940319"/>
                  <a:gd name="connsiteX2" fmla="*/ 428018 w 1816118"/>
                  <a:gd name="connsiteY2" fmla="*/ 899325 h 940319"/>
                  <a:gd name="connsiteX3" fmla="*/ 1456718 w 1816118"/>
                  <a:gd name="connsiteY3" fmla="*/ 882997 h 940319"/>
                  <a:gd name="connsiteX4" fmla="*/ 1815947 w 1816118"/>
                  <a:gd name="connsiteY4" fmla="*/ 540097 h 940319"/>
                  <a:gd name="connsiteX5" fmla="*/ 1505704 w 1816118"/>
                  <a:gd name="connsiteY5" fmla="*/ 1254 h 940319"/>
                  <a:gd name="connsiteX6" fmla="*/ 1620004 w 1816118"/>
                  <a:gd name="connsiteY6" fmla="*/ 393140 h 940319"/>
                  <a:gd name="connsiteX7" fmla="*/ 1664090 w 1816118"/>
                  <a:gd name="connsiteY7" fmla="*/ 450319 h 940319"/>
                  <a:gd name="connsiteX8" fmla="*/ 1326090 w 1816118"/>
                  <a:gd name="connsiteY8" fmla="*/ 621740 h 940319"/>
                  <a:gd name="connsiteX9" fmla="*/ 672947 w 1816118"/>
                  <a:gd name="connsiteY9" fmla="*/ 589083 h 940319"/>
                  <a:gd name="connsiteX10" fmla="*/ 330047 w 1816118"/>
                  <a:gd name="connsiteY10" fmla="*/ 409468 h 940319"/>
                  <a:gd name="connsiteX11" fmla="*/ 232075 w 1816118"/>
                  <a:gd name="connsiteY11" fmla="*/ 1254 h 940319"/>
                  <a:gd name="connsiteX0" fmla="*/ 232075 w 1816134"/>
                  <a:gd name="connsiteY0" fmla="*/ 26216 h 965281"/>
                  <a:gd name="connsiteX1" fmla="*/ 3475 w 1816134"/>
                  <a:gd name="connsiteY1" fmla="*/ 499745 h 965281"/>
                  <a:gd name="connsiteX2" fmla="*/ 428018 w 1816134"/>
                  <a:gd name="connsiteY2" fmla="*/ 924287 h 965281"/>
                  <a:gd name="connsiteX3" fmla="*/ 1456718 w 1816134"/>
                  <a:gd name="connsiteY3" fmla="*/ 907959 h 965281"/>
                  <a:gd name="connsiteX4" fmla="*/ 1815947 w 1816134"/>
                  <a:gd name="connsiteY4" fmla="*/ 565059 h 965281"/>
                  <a:gd name="connsiteX5" fmla="*/ 1505704 w 1816134"/>
                  <a:gd name="connsiteY5" fmla="*/ 26216 h 965281"/>
                  <a:gd name="connsiteX6" fmla="*/ 1473047 w 1816134"/>
                  <a:gd name="connsiteY6" fmla="*/ 124188 h 965281"/>
                  <a:gd name="connsiteX7" fmla="*/ 1664090 w 1816134"/>
                  <a:gd name="connsiteY7" fmla="*/ 475281 h 965281"/>
                  <a:gd name="connsiteX8" fmla="*/ 1326090 w 1816134"/>
                  <a:gd name="connsiteY8" fmla="*/ 646702 h 965281"/>
                  <a:gd name="connsiteX9" fmla="*/ 672947 w 1816134"/>
                  <a:gd name="connsiteY9" fmla="*/ 614045 h 965281"/>
                  <a:gd name="connsiteX10" fmla="*/ 330047 w 1816134"/>
                  <a:gd name="connsiteY10" fmla="*/ 434430 h 965281"/>
                  <a:gd name="connsiteX11" fmla="*/ 232075 w 1816134"/>
                  <a:gd name="connsiteY11" fmla="*/ 26216 h 965281"/>
                  <a:gd name="connsiteX0" fmla="*/ 232075 w 1816134"/>
                  <a:gd name="connsiteY0" fmla="*/ 26608 h 965673"/>
                  <a:gd name="connsiteX1" fmla="*/ 3475 w 1816134"/>
                  <a:gd name="connsiteY1" fmla="*/ 500137 h 965673"/>
                  <a:gd name="connsiteX2" fmla="*/ 428018 w 1816134"/>
                  <a:gd name="connsiteY2" fmla="*/ 924679 h 965673"/>
                  <a:gd name="connsiteX3" fmla="*/ 1456718 w 1816134"/>
                  <a:gd name="connsiteY3" fmla="*/ 908351 h 965673"/>
                  <a:gd name="connsiteX4" fmla="*/ 1815947 w 1816134"/>
                  <a:gd name="connsiteY4" fmla="*/ 565451 h 965673"/>
                  <a:gd name="connsiteX5" fmla="*/ 1505704 w 1816134"/>
                  <a:gd name="connsiteY5" fmla="*/ 26608 h 965673"/>
                  <a:gd name="connsiteX6" fmla="*/ 1473047 w 1816134"/>
                  <a:gd name="connsiteY6" fmla="*/ 124580 h 965673"/>
                  <a:gd name="connsiteX7" fmla="*/ 1566119 w 1816134"/>
                  <a:gd name="connsiteY7" fmla="*/ 492002 h 965673"/>
                  <a:gd name="connsiteX8" fmla="*/ 1326090 w 1816134"/>
                  <a:gd name="connsiteY8" fmla="*/ 647094 h 965673"/>
                  <a:gd name="connsiteX9" fmla="*/ 672947 w 1816134"/>
                  <a:gd name="connsiteY9" fmla="*/ 614437 h 965673"/>
                  <a:gd name="connsiteX10" fmla="*/ 330047 w 1816134"/>
                  <a:gd name="connsiteY10" fmla="*/ 434822 h 965673"/>
                  <a:gd name="connsiteX11" fmla="*/ 232075 w 1816134"/>
                  <a:gd name="connsiteY11" fmla="*/ 26608 h 965673"/>
                  <a:gd name="connsiteX0" fmla="*/ 232075 w 1816134"/>
                  <a:gd name="connsiteY0" fmla="*/ 25095 h 964160"/>
                  <a:gd name="connsiteX1" fmla="*/ 3475 w 1816134"/>
                  <a:gd name="connsiteY1" fmla="*/ 498624 h 964160"/>
                  <a:gd name="connsiteX2" fmla="*/ 428018 w 1816134"/>
                  <a:gd name="connsiteY2" fmla="*/ 923166 h 964160"/>
                  <a:gd name="connsiteX3" fmla="*/ 1456718 w 1816134"/>
                  <a:gd name="connsiteY3" fmla="*/ 906838 h 964160"/>
                  <a:gd name="connsiteX4" fmla="*/ 1815947 w 1816134"/>
                  <a:gd name="connsiteY4" fmla="*/ 563938 h 964160"/>
                  <a:gd name="connsiteX5" fmla="*/ 1505704 w 1816134"/>
                  <a:gd name="connsiteY5" fmla="*/ 25095 h 964160"/>
                  <a:gd name="connsiteX6" fmla="*/ 1473047 w 1816134"/>
                  <a:gd name="connsiteY6" fmla="*/ 123067 h 964160"/>
                  <a:gd name="connsiteX7" fmla="*/ 1598776 w 1816134"/>
                  <a:gd name="connsiteY7" fmla="*/ 425174 h 964160"/>
                  <a:gd name="connsiteX8" fmla="*/ 1326090 w 1816134"/>
                  <a:gd name="connsiteY8" fmla="*/ 645581 h 964160"/>
                  <a:gd name="connsiteX9" fmla="*/ 672947 w 1816134"/>
                  <a:gd name="connsiteY9" fmla="*/ 612924 h 964160"/>
                  <a:gd name="connsiteX10" fmla="*/ 330047 w 1816134"/>
                  <a:gd name="connsiteY10" fmla="*/ 433309 h 964160"/>
                  <a:gd name="connsiteX11" fmla="*/ 232075 w 1816134"/>
                  <a:gd name="connsiteY11" fmla="*/ 25095 h 964160"/>
                  <a:gd name="connsiteX0" fmla="*/ 232075 w 1816134"/>
                  <a:gd name="connsiteY0" fmla="*/ 27419 h 966484"/>
                  <a:gd name="connsiteX1" fmla="*/ 3475 w 1816134"/>
                  <a:gd name="connsiteY1" fmla="*/ 500948 h 966484"/>
                  <a:gd name="connsiteX2" fmla="*/ 428018 w 1816134"/>
                  <a:gd name="connsiteY2" fmla="*/ 925490 h 966484"/>
                  <a:gd name="connsiteX3" fmla="*/ 1456718 w 1816134"/>
                  <a:gd name="connsiteY3" fmla="*/ 909162 h 966484"/>
                  <a:gd name="connsiteX4" fmla="*/ 1815947 w 1816134"/>
                  <a:gd name="connsiteY4" fmla="*/ 566262 h 966484"/>
                  <a:gd name="connsiteX5" fmla="*/ 1505704 w 1816134"/>
                  <a:gd name="connsiteY5" fmla="*/ 27419 h 966484"/>
                  <a:gd name="connsiteX6" fmla="*/ 1473047 w 1816134"/>
                  <a:gd name="connsiteY6" fmla="*/ 125391 h 966484"/>
                  <a:gd name="connsiteX7" fmla="*/ 1598776 w 1816134"/>
                  <a:gd name="connsiteY7" fmla="*/ 525470 h 966484"/>
                  <a:gd name="connsiteX8" fmla="*/ 1326090 w 1816134"/>
                  <a:gd name="connsiteY8" fmla="*/ 647905 h 966484"/>
                  <a:gd name="connsiteX9" fmla="*/ 672947 w 1816134"/>
                  <a:gd name="connsiteY9" fmla="*/ 615248 h 966484"/>
                  <a:gd name="connsiteX10" fmla="*/ 330047 w 1816134"/>
                  <a:gd name="connsiteY10" fmla="*/ 435633 h 966484"/>
                  <a:gd name="connsiteX11" fmla="*/ 232075 w 1816134"/>
                  <a:gd name="connsiteY11" fmla="*/ 27419 h 966484"/>
                  <a:gd name="connsiteX0" fmla="*/ 232075 w 1816134"/>
                  <a:gd name="connsiteY0" fmla="*/ 27419 h 966484"/>
                  <a:gd name="connsiteX1" fmla="*/ 3475 w 1816134"/>
                  <a:gd name="connsiteY1" fmla="*/ 500948 h 966484"/>
                  <a:gd name="connsiteX2" fmla="*/ 428018 w 1816134"/>
                  <a:gd name="connsiteY2" fmla="*/ 925490 h 966484"/>
                  <a:gd name="connsiteX3" fmla="*/ 1456718 w 1816134"/>
                  <a:gd name="connsiteY3" fmla="*/ 909162 h 966484"/>
                  <a:gd name="connsiteX4" fmla="*/ 1815947 w 1816134"/>
                  <a:gd name="connsiteY4" fmla="*/ 566262 h 966484"/>
                  <a:gd name="connsiteX5" fmla="*/ 1505704 w 1816134"/>
                  <a:gd name="connsiteY5" fmla="*/ 27419 h 966484"/>
                  <a:gd name="connsiteX6" fmla="*/ 1473047 w 1816134"/>
                  <a:gd name="connsiteY6" fmla="*/ 125391 h 966484"/>
                  <a:gd name="connsiteX7" fmla="*/ 1598776 w 1816134"/>
                  <a:gd name="connsiteY7" fmla="*/ 525470 h 966484"/>
                  <a:gd name="connsiteX8" fmla="*/ 1228118 w 1816134"/>
                  <a:gd name="connsiteY8" fmla="*/ 582591 h 966484"/>
                  <a:gd name="connsiteX9" fmla="*/ 672947 w 1816134"/>
                  <a:gd name="connsiteY9" fmla="*/ 615248 h 966484"/>
                  <a:gd name="connsiteX10" fmla="*/ 330047 w 1816134"/>
                  <a:gd name="connsiteY10" fmla="*/ 435633 h 966484"/>
                  <a:gd name="connsiteX11" fmla="*/ 232075 w 1816134"/>
                  <a:gd name="connsiteY11" fmla="*/ 27419 h 966484"/>
                  <a:gd name="connsiteX0" fmla="*/ 232075 w 1816134"/>
                  <a:gd name="connsiteY0" fmla="*/ 26609 h 965674"/>
                  <a:gd name="connsiteX1" fmla="*/ 3475 w 1816134"/>
                  <a:gd name="connsiteY1" fmla="*/ 500138 h 965674"/>
                  <a:gd name="connsiteX2" fmla="*/ 428018 w 1816134"/>
                  <a:gd name="connsiteY2" fmla="*/ 924680 h 965674"/>
                  <a:gd name="connsiteX3" fmla="*/ 1456718 w 1816134"/>
                  <a:gd name="connsiteY3" fmla="*/ 908352 h 965674"/>
                  <a:gd name="connsiteX4" fmla="*/ 1815947 w 1816134"/>
                  <a:gd name="connsiteY4" fmla="*/ 565452 h 965674"/>
                  <a:gd name="connsiteX5" fmla="*/ 1505704 w 1816134"/>
                  <a:gd name="connsiteY5" fmla="*/ 26609 h 965674"/>
                  <a:gd name="connsiteX6" fmla="*/ 1473047 w 1816134"/>
                  <a:gd name="connsiteY6" fmla="*/ 124581 h 965674"/>
                  <a:gd name="connsiteX7" fmla="*/ 1484476 w 1816134"/>
                  <a:gd name="connsiteY7" fmla="*/ 492002 h 965674"/>
                  <a:gd name="connsiteX8" fmla="*/ 1228118 w 1816134"/>
                  <a:gd name="connsiteY8" fmla="*/ 581781 h 965674"/>
                  <a:gd name="connsiteX9" fmla="*/ 672947 w 1816134"/>
                  <a:gd name="connsiteY9" fmla="*/ 614438 h 965674"/>
                  <a:gd name="connsiteX10" fmla="*/ 330047 w 1816134"/>
                  <a:gd name="connsiteY10" fmla="*/ 434823 h 965674"/>
                  <a:gd name="connsiteX11" fmla="*/ 232075 w 1816134"/>
                  <a:gd name="connsiteY11" fmla="*/ 26609 h 965674"/>
                  <a:gd name="connsiteX0" fmla="*/ 232075 w 1816134"/>
                  <a:gd name="connsiteY0" fmla="*/ 26609 h 965674"/>
                  <a:gd name="connsiteX1" fmla="*/ 3475 w 1816134"/>
                  <a:gd name="connsiteY1" fmla="*/ 500138 h 965674"/>
                  <a:gd name="connsiteX2" fmla="*/ 428018 w 1816134"/>
                  <a:gd name="connsiteY2" fmla="*/ 924680 h 965674"/>
                  <a:gd name="connsiteX3" fmla="*/ 1456718 w 1816134"/>
                  <a:gd name="connsiteY3" fmla="*/ 908352 h 965674"/>
                  <a:gd name="connsiteX4" fmla="*/ 1815947 w 1816134"/>
                  <a:gd name="connsiteY4" fmla="*/ 565452 h 965674"/>
                  <a:gd name="connsiteX5" fmla="*/ 1505704 w 1816134"/>
                  <a:gd name="connsiteY5" fmla="*/ 26609 h 965674"/>
                  <a:gd name="connsiteX6" fmla="*/ 1473047 w 1816134"/>
                  <a:gd name="connsiteY6" fmla="*/ 124581 h 965674"/>
                  <a:gd name="connsiteX7" fmla="*/ 1484476 w 1816134"/>
                  <a:gd name="connsiteY7" fmla="*/ 492002 h 965674"/>
                  <a:gd name="connsiteX8" fmla="*/ 1293432 w 1816134"/>
                  <a:gd name="connsiteY8" fmla="*/ 630767 h 965674"/>
                  <a:gd name="connsiteX9" fmla="*/ 672947 w 1816134"/>
                  <a:gd name="connsiteY9" fmla="*/ 614438 h 965674"/>
                  <a:gd name="connsiteX10" fmla="*/ 330047 w 1816134"/>
                  <a:gd name="connsiteY10" fmla="*/ 434823 h 965674"/>
                  <a:gd name="connsiteX11" fmla="*/ 232075 w 1816134"/>
                  <a:gd name="connsiteY11" fmla="*/ 26609 h 965674"/>
                  <a:gd name="connsiteX0" fmla="*/ 232075 w 1816132"/>
                  <a:gd name="connsiteY0" fmla="*/ 292 h 939357"/>
                  <a:gd name="connsiteX1" fmla="*/ 3475 w 1816132"/>
                  <a:gd name="connsiteY1" fmla="*/ 473821 h 939357"/>
                  <a:gd name="connsiteX2" fmla="*/ 428018 w 1816132"/>
                  <a:gd name="connsiteY2" fmla="*/ 898363 h 939357"/>
                  <a:gd name="connsiteX3" fmla="*/ 1456718 w 1816132"/>
                  <a:gd name="connsiteY3" fmla="*/ 882035 h 939357"/>
                  <a:gd name="connsiteX4" fmla="*/ 1815947 w 1816132"/>
                  <a:gd name="connsiteY4" fmla="*/ 539135 h 939357"/>
                  <a:gd name="connsiteX5" fmla="*/ 1505704 w 1816132"/>
                  <a:gd name="connsiteY5" fmla="*/ 292 h 939357"/>
                  <a:gd name="connsiteX6" fmla="*/ 1484476 w 1816132"/>
                  <a:gd name="connsiteY6" fmla="*/ 465685 h 939357"/>
                  <a:gd name="connsiteX7" fmla="*/ 1293432 w 1816132"/>
                  <a:gd name="connsiteY7" fmla="*/ 604450 h 939357"/>
                  <a:gd name="connsiteX8" fmla="*/ 672947 w 1816132"/>
                  <a:gd name="connsiteY8" fmla="*/ 588121 h 939357"/>
                  <a:gd name="connsiteX9" fmla="*/ 330047 w 1816132"/>
                  <a:gd name="connsiteY9" fmla="*/ 408506 h 939357"/>
                  <a:gd name="connsiteX10" fmla="*/ 232075 w 1816132"/>
                  <a:gd name="connsiteY10" fmla="*/ 292 h 939357"/>
                  <a:gd name="connsiteX0" fmla="*/ 232075 w 1816132"/>
                  <a:gd name="connsiteY0" fmla="*/ 2961 h 942026"/>
                  <a:gd name="connsiteX1" fmla="*/ 3475 w 1816132"/>
                  <a:gd name="connsiteY1" fmla="*/ 476490 h 942026"/>
                  <a:gd name="connsiteX2" fmla="*/ 428018 w 1816132"/>
                  <a:gd name="connsiteY2" fmla="*/ 901032 h 942026"/>
                  <a:gd name="connsiteX3" fmla="*/ 1456718 w 1816132"/>
                  <a:gd name="connsiteY3" fmla="*/ 884704 h 942026"/>
                  <a:gd name="connsiteX4" fmla="*/ 1815947 w 1816132"/>
                  <a:gd name="connsiteY4" fmla="*/ 541804 h 942026"/>
                  <a:gd name="connsiteX5" fmla="*/ 1505704 w 1816132"/>
                  <a:gd name="connsiteY5" fmla="*/ 2961 h 942026"/>
                  <a:gd name="connsiteX6" fmla="*/ 1484476 w 1816132"/>
                  <a:gd name="connsiteY6" fmla="*/ 337725 h 942026"/>
                  <a:gd name="connsiteX7" fmla="*/ 1293432 w 1816132"/>
                  <a:gd name="connsiteY7" fmla="*/ 607119 h 942026"/>
                  <a:gd name="connsiteX8" fmla="*/ 672947 w 1816132"/>
                  <a:gd name="connsiteY8" fmla="*/ 590790 h 942026"/>
                  <a:gd name="connsiteX9" fmla="*/ 330047 w 1816132"/>
                  <a:gd name="connsiteY9" fmla="*/ 411175 h 942026"/>
                  <a:gd name="connsiteX10" fmla="*/ 232075 w 1816132"/>
                  <a:gd name="connsiteY10" fmla="*/ 2961 h 942026"/>
                  <a:gd name="connsiteX0" fmla="*/ 232075 w 1816132"/>
                  <a:gd name="connsiteY0" fmla="*/ 2961 h 942026"/>
                  <a:gd name="connsiteX1" fmla="*/ 3475 w 1816132"/>
                  <a:gd name="connsiteY1" fmla="*/ 476490 h 942026"/>
                  <a:gd name="connsiteX2" fmla="*/ 428018 w 1816132"/>
                  <a:gd name="connsiteY2" fmla="*/ 901032 h 942026"/>
                  <a:gd name="connsiteX3" fmla="*/ 1456718 w 1816132"/>
                  <a:gd name="connsiteY3" fmla="*/ 884704 h 942026"/>
                  <a:gd name="connsiteX4" fmla="*/ 1815947 w 1816132"/>
                  <a:gd name="connsiteY4" fmla="*/ 541804 h 942026"/>
                  <a:gd name="connsiteX5" fmla="*/ 1505704 w 1816132"/>
                  <a:gd name="connsiteY5" fmla="*/ 2961 h 942026"/>
                  <a:gd name="connsiteX6" fmla="*/ 1484476 w 1816132"/>
                  <a:gd name="connsiteY6" fmla="*/ 337725 h 942026"/>
                  <a:gd name="connsiteX7" fmla="*/ 1244447 w 1816132"/>
                  <a:gd name="connsiteY7" fmla="*/ 590790 h 942026"/>
                  <a:gd name="connsiteX8" fmla="*/ 672947 w 1816132"/>
                  <a:gd name="connsiteY8" fmla="*/ 590790 h 942026"/>
                  <a:gd name="connsiteX9" fmla="*/ 330047 w 1816132"/>
                  <a:gd name="connsiteY9" fmla="*/ 411175 h 942026"/>
                  <a:gd name="connsiteX10" fmla="*/ 232075 w 1816132"/>
                  <a:gd name="connsiteY10" fmla="*/ 2961 h 942026"/>
                  <a:gd name="connsiteX0" fmla="*/ 232075 w 1816543"/>
                  <a:gd name="connsiteY0" fmla="*/ 51525 h 990590"/>
                  <a:gd name="connsiteX1" fmla="*/ 3475 w 1816543"/>
                  <a:gd name="connsiteY1" fmla="*/ 525054 h 990590"/>
                  <a:gd name="connsiteX2" fmla="*/ 428018 w 1816543"/>
                  <a:gd name="connsiteY2" fmla="*/ 949596 h 990590"/>
                  <a:gd name="connsiteX3" fmla="*/ 1456718 w 1816543"/>
                  <a:gd name="connsiteY3" fmla="*/ 933268 h 990590"/>
                  <a:gd name="connsiteX4" fmla="*/ 1815947 w 1816543"/>
                  <a:gd name="connsiteY4" fmla="*/ 590368 h 990590"/>
                  <a:gd name="connsiteX5" fmla="*/ 1391404 w 1816543"/>
                  <a:gd name="connsiteY5" fmla="*/ 2540 h 990590"/>
                  <a:gd name="connsiteX6" fmla="*/ 1484476 w 1816543"/>
                  <a:gd name="connsiteY6" fmla="*/ 386289 h 990590"/>
                  <a:gd name="connsiteX7" fmla="*/ 1244447 w 1816543"/>
                  <a:gd name="connsiteY7" fmla="*/ 639354 h 990590"/>
                  <a:gd name="connsiteX8" fmla="*/ 672947 w 1816543"/>
                  <a:gd name="connsiteY8" fmla="*/ 639354 h 990590"/>
                  <a:gd name="connsiteX9" fmla="*/ 330047 w 1816543"/>
                  <a:gd name="connsiteY9" fmla="*/ 459739 h 990590"/>
                  <a:gd name="connsiteX10" fmla="*/ 232075 w 1816543"/>
                  <a:gd name="connsiteY10" fmla="*/ 51525 h 990590"/>
                  <a:gd name="connsiteX0" fmla="*/ 232075 w 1816801"/>
                  <a:gd name="connsiteY0" fmla="*/ 275 h 939340"/>
                  <a:gd name="connsiteX1" fmla="*/ 3475 w 1816801"/>
                  <a:gd name="connsiteY1" fmla="*/ 473804 h 939340"/>
                  <a:gd name="connsiteX2" fmla="*/ 428018 w 1816801"/>
                  <a:gd name="connsiteY2" fmla="*/ 898346 h 939340"/>
                  <a:gd name="connsiteX3" fmla="*/ 1456718 w 1816801"/>
                  <a:gd name="connsiteY3" fmla="*/ 882018 h 939340"/>
                  <a:gd name="connsiteX4" fmla="*/ 1815947 w 1816801"/>
                  <a:gd name="connsiteY4" fmla="*/ 539118 h 939340"/>
                  <a:gd name="connsiteX5" fmla="*/ 1554689 w 1816801"/>
                  <a:gd name="connsiteY5" fmla="*/ 16604 h 939340"/>
                  <a:gd name="connsiteX6" fmla="*/ 1484476 w 1816801"/>
                  <a:gd name="connsiteY6" fmla="*/ 335039 h 939340"/>
                  <a:gd name="connsiteX7" fmla="*/ 1244447 w 1816801"/>
                  <a:gd name="connsiteY7" fmla="*/ 588104 h 939340"/>
                  <a:gd name="connsiteX8" fmla="*/ 672947 w 1816801"/>
                  <a:gd name="connsiteY8" fmla="*/ 588104 h 939340"/>
                  <a:gd name="connsiteX9" fmla="*/ 330047 w 1816801"/>
                  <a:gd name="connsiteY9" fmla="*/ 408489 h 939340"/>
                  <a:gd name="connsiteX10" fmla="*/ 232075 w 1816801"/>
                  <a:gd name="connsiteY10" fmla="*/ 275 h 939340"/>
                  <a:gd name="connsiteX0" fmla="*/ 232075 w 1816767"/>
                  <a:gd name="connsiteY0" fmla="*/ 275 h 939340"/>
                  <a:gd name="connsiteX1" fmla="*/ 3475 w 1816767"/>
                  <a:gd name="connsiteY1" fmla="*/ 473804 h 939340"/>
                  <a:gd name="connsiteX2" fmla="*/ 428018 w 1816767"/>
                  <a:gd name="connsiteY2" fmla="*/ 898346 h 939340"/>
                  <a:gd name="connsiteX3" fmla="*/ 1456718 w 1816767"/>
                  <a:gd name="connsiteY3" fmla="*/ 882018 h 939340"/>
                  <a:gd name="connsiteX4" fmla="*/ 1815947 w 1816767"/>
                  <a:gd name="connsiteY4" fmla="*/ 539118 h 939340"/>
                  <a:gd name="connsiteX5" fmla="*/ 1554689 w 1816767"/>
                  <a:gd name="connsiteY5" fmla="*/ 16604 h 939340"/>
                  <a:gd name="connsiteX6" fmla="*/ 1543129 w 1816767"/>
                  <a:gd name="connsiteY6" fmla="*/ 416682 h 939340"/>
                  <a:gd name="connsiteX7" fmla="*/ 1244447 w 1816767"/>
                  <a:gd name="connsiteY7" fmla="*/ 588104 h 939340"/>
                  <a:gd name="connsiteX8" fmla="*/ 672947 w 1816767"/>
                  <a:gd name="connsiteY8" fmla="*/ 588104 h 939340"/>
                  <a:gd name="connsiteX9" fmla="*/ 330047 w 1816767"/>
                  <a:gd name="connsiteY9" fmla="*/ 408489 h 939340"/>
                  <a:gd name="connsiteX10" fmla="*/ 232075 w 1816767"/>
                  <a:gd name="connsiteY10" fmla="*/ 275 h 939340"/>
                  <a:gd name="connsiteX0" fmla="*/ 232075 w 1816767"/>
                  <a:gd name="connsiteY0" fmla="*/ 275 h 939340"/>
                  <a:gd name="connsiteX1" fmla="*/ 3475 w 1816767"/>
                  <a:gd name="connsiteY1" fmla="*/ 473804 h 939340"/>
                  <a:gd name="connsiteX2" fmla="*/ 428018 w 1816767"/>
                  <a:gd name="connsiteY2" fmla="*/ 898346 h 939340"/>
                  <a:gd name="connsiteX3" fmla="*/ 1456718 w 1816767"/>
                  <a:gd name="connsiteY3" fmla="*/ 882018 h 939340"/>
                  <a:gd name="connsiteX4" fmla="*/ 1815947 w 1816767"/>
                  <a:gd name="connsiteY4" fmla="*/ 539118 h 939340"/>
                  <a:gd name="connsiteX5" fmla="*/ 1554689 w 1816767"/>
                  <a:gd name="connsiteY5" fmla="*/ 16604 h 939340"/>
                  <a:gd name="connsiteX6" fmla="*/ 1543129 w 1816767"/>
                  <a:gd name="connsiteY6" fmla="*/ 416682 h 939340"/>
                  <a:gd name="connsiteX7" fmla="*/ 1529281 w 1816767"/>
                  <a:gd name="connsiteY7" fmla="*/ 426153 h 939340"/>
                  <a:gd name="connsiteX8" fmla="*/ 1244447 w 1816767"/>
                  <a:gd name="connsiteY8" fmla="*/ 588104 h 939340"/>
                  <a:gd name="connsiteX9" fmla="*/ 672947 w 1816767"/>
                  <a:gd name="connsiteY9" fmla="*/ 588104 h 939340"/>
                  <a:gd name="connsiteX10" fmla="*/ 330047 w 1816767"/>
                  <a:gd name="connsiteY10" fmla="*/ 408489 h 939340"/>
                  <a:gd name="connsiteX11" fmla="*/ 232075 w 1816767"/>
                  <a:gd name="connsiteY11" fmla="*/ 275 h 939340"/>
                  <a:gd name="connsiteX0" fmla="*/ 232075 w 1816767"/>
                  <a:gd name="connsiteY0" fmla="*/ 275 h 939340"/>
                  <a:gd name="connsiteX1" fmla="*/ 3475 w 1816767"/>
                  <a:gd name="connsiteY1" fmla="*/ 473804 h 939340"/>
                  <a:gd name="connsiteX2" fmla="*/ 428018 w 1816767"/>
                  <a:gd name="connsiteY2" fmla="*/ 898346 h 939340"/>
                  <a:gd name="connsiteX3" fmla="*/ 1456718 w 1816767"/>
                  <a:gd name="connsiteY3" fmla="*/ 882018 h 939340"/>
                  <a:gd name="connsiteX4" fmla="*/ 1815947 w 1816767"/>
                  <a:gd name="connsiteY4" fmla="*/ 539118 h 939340"/>
                  <a:gd name="connsiteX5" fmla="*/ 1554689 w 1816767"/>
                  <a:gd name="connsiteY5" fmla="*/ 16604 h 939340"/>
                  <a:gd name="connsiteX6" fmla="*/ 1543129 w 1816767"/>
                  <a:gd name="connsiteY6" fmla="*/ 416682 h 939340"/>
                  <a:gd name="connsiteX7" fmla="*/ 1558608 w 1816767"/>
                  <a:gd name="connsiteY7" fmla="*/ 573110 h 939340"/>
                  <a:gd name="connsiteX8" fmla="*/ 1244447 w 1816767"/>
                  <a:gd name="connsiteY8" fmla="*/ 588104 h 939340"/>
                  <a:gd name="connsiteX9" fmla="*/ 672947 w 1816767"/>
                  <a:gd name="connsiteY9" fmla="*/ 588104 h 939340"/>
                  <a:gd name="connsiteX10" fmla="*/ 330047 w 1816767"/>
                  <a:gd name="connsiteY10" fmla="*/ 408489 h 939340"/>
                  <a:gd name="connsiteX11" fmla="*/ 232075 w 1816767"/>
                  <a:gd name="connsiteY11" fmla="*/ 275 h 939340"/>
                  <a:gd name="connsiteX0" fmla="*/ 232075 w 1816801"/>
                  <a:gd name="connsiteY0" fmla="*/ 38003 h 977068"/>
                  <a:gd name="connsiteX1" fmla="*/ 3475 w 1816801"/>
                  <a:gd name="connsiteY1" fmla="*/ 511532 h 977068"/>
                  <a:gd name="connsiteX2" fmla="*/ 428018 w 1816801"/>
                  <a:gd name="connsiteY2" fmla="*/ 936074 h 977068"/>
                  <a:gd name="connsiteX3" fmla="*/ 1456718 w 1816801"/>
                  <a:gd name="connsiteY3" fmla="*/ 919746 h 977068"/>
                  <a:gd name="connsiteX4" fmla="*/ 1815947 w 1816801"/>
                  <a:gd name="connsiteY4" fmla="*/ 576846 h 977068"/>
                  <a:gd name="connsiteX5" fmla="*/ 1554689 w 1816801"/>
                  <a:gd name="connsiteY5" fmla="*/ 54332 h 977068"/>
                  <a:gd name="connsiteX6" fmla="*/ 1484474 w 1816801"/>
                  <a:gd name="connsiteY6" fmla="*/ 62524 h 977068"/>
                  <a:gd name="connsiteX7" fmla="*/ 1558608 w 1816801"/>
                  <a:gd name="connsiteY7" fmla="*/ 610838 h 977068"/>
                  <a:gd name="connsiteX8" fmla="*/ 1244447 w 1816801"/>
                  <a:gd name="connsiteY8" fmla="*/ 625832 h 977068"/>
                  <a:gd name="connsiteX9" fmla="*/ 672947 w 1816801"/>
                  <a:gd name="connsiteY9" fmla="*/ 625832 h 977068"/>
                  <a:gd name="connsiteX10" fmla="*/ 330047 w 1816801"/>
                  <a:gd name="connsiteY10" fmla="*/ 446217 h 977068"/>
                  <a:gd name="connsiteX11" fmla="*/ 232075 w 1816801"/>
                  <a:gd name="connsiteY11" fmla="*/ 38003 h 977068"/>
                  <a:gd name="connsiteX0" fmla="*/ 232075 w 1816801"/>
                  <a:gd name="connsiteY0" fmla="*/ 41697 h 980762"/>
                  <a:gd name="connsiteX1" fmla="*/ 3475 w 1816801"/>
                  <a:gd name="connsiteY1" fmla="*/ 515226 h 980762"/>
                  <a:gd name="connsiteX2" fmla="*/ 428018 w 1816801"/>
                  <a:gd name="connsiteY2" fmla="*/ 939768 h 980762"/>
                  <a:gd name="connsiteX3" fmla="*/ 1456718 w 1816801"/>
                  <a:gd name="connsiteY3" fmla="*/ 923440 h 980762"/>
                  <a:gd name="connsiteX4" fmla="*/ 1815947 w 1816801"/>
                  <a:gd name="connsiteY4" fmla="*/ 580540 h 980762"/>
                  <a:gd name="connsiteX5" fmla="*/ 1554689 w 1816801"/>
                  <a:gd name="connsiteY5" fmla="*/ 58026 h 980762"/>
                  <a:gd name="connsiteX6" fmla="*/ 1484474 w 1816801"/>
                  <a:gd name="connsiteY6" fmla="*/ 66218 h 980762"/>
                  <a:gd name="connsiteX7" fmla="*/ 1441300 w 1816801"/>
                  <a:gd name="connsiteY7" fmla="*/ 418590 h 980762"/>
                  <a:gd name="connsiteX8" fmla="*/ 1558608 w 1816801"/>
                  <a:gd name="connsiteY8" fmla="*/ 614532 h 980762"/>
                  <a:gd name="connsiteX9" fmla="*/ 1244447 w 1816801"/>
                  <a:gd name="connsiteY9" fmla="*/ 629526 h 980762"/>
                  <a:gd name="connsiteX10" fmla="*/ 672947 w 1816801"/>
                  <a:gd name="connsiteY10" fmla="*/ 629526 h 980762"/>
                  <a:gd name="connsiteX11" fmla="*/ 330047 w 1816801"/>
                  <a:gd name="connsiteY11" fmla="*/ 449911 h 980762"/>
                  <a:gd name="connsiteX12" fmla="*/ 232075 w 1816801"/>
                  <a:gd name="connsiteY12" fmla="*/ 41697 h 980762"/>
                  <a:gd name="connsiteX0" fmla="*/ 232075 w 1816801"/>
                  <a:gd name="connsiteY0" fmla="*/ 41697 h 980762"/>
                  <a:gd name="connsiteX1" fmla="*/ 3475 w 1816801"/>
                  <a:gd name="connsiteY1" fmla="*/ 515226 h 980762"/>
                  <a:gd name="connsiteX2" fmla="*/ 428018 w 1816801"/>
                  <a:gd name="connsiteY2" fmla="*/ 939768 h 980762"/>
                  <a:gd name="connsiteX3" fmla="*/ 1456718 w 1816801"/>
                  <a:gd name="connsiteY3" fmla="*/ 923440 h 980762"/>
                  <a:gd name="connsiteX4" fmla="*/ 1815947 w 1816801"/>
                  <a:gd name="connsiteY4" fmla="*/ 580540 h 980762"/>
                  <a:gd name="connsiteX5" fmla="*/ 1554689 w 1816801"/>
                  <a:gd name="connsiteY5" fmla="*/ 58026 h 980762"/>
                  <a:gd name="connsiteX6" fmla="*/ 1484474 w 1816801"/>
                  <a:gd name="connsiteY6" fmla="*/ 66218 h 980762"/>
                  <a:gd name="connsiteX7" fmla="*/ 1441300 w 1816801"/>
                  <a:gd name="connsiteY7" fmla="*/ 418590 h 980762"/>
                  <a:gd name="connsiteX8" fmla="*/ 1419036 w 1816801"/>
                  <a:gd name="connsiteY8" fmla="*/ 555324 h 980762"/>
                  <a:gd name="connsiteX9" fmla="*/ 1244447 w 1816801"/>
                  <a:gd name="connsiteY9" fmla="*/ 629526 h 980762"/>
                  <a:gd name="connsiteX10" fmla="*/ 672947 w 1816801"/>
                  <a:gd name="connsiteY10" fmla="*/ 629526 h 980762"/>
                  <a:gd name="connsiteX11" fmla="*/ 330047 w 1816801"/>
                  <a:gd name="connsiteY11" fmla="*/ 449911 h 980762"/>
                  <a:gd name="connsiteX12" fmla="*/ 232075 w 1816801"/>
                  <a:gd name="connsiteY12" fmla="*/ 41697 h 980762"/>
                  <a:gd name="connsiteX0" fmla="*/ 232075 w 1816801"/>
                  <a:gd name="connsiteY0" fmla="*/ 41697 h 980762"/>
                  <a:gd name="connsiteX1" fmla="*/ 3475 w 1816801"/>
                  <a:gd name="connsiteY1" fmla="*/ 515226 h 980762"/>
                  <a:gd name="connsiteX2" fmla="*/ 428018 w 1816801"/>
                  <a:gd name="connsiteY2" fmla="*/ 939768 h 980762"/>
                  <a:gd name="connsiteX3" fmla="*/ 1456718 w 1816801"/>
                  <a:gd name="connsiteY3" fmla="*/ 923440 h 980762"/>
                  <a:gd name="connsiteX4" fmla="*/ 1815947 w 1816801"/>
                  <a:gd name="connsiteY4" fmla="*/ 580540 h 980762"/>
                  <a:gd name="connsiteX5" fmla="*/ 1554689 w 1816801"/>
                  <a:gd name="connsiteY5" fmla="*/ 58026 h 980762"/>
                  <a:gd name="connsiteX6" fmla="*/ 1484474 w 1816801"/>
                  <a:gd name="connsiteY6" fmla="*/ 66218 h 980762"/>
                  <a:gd name="connsiteX7" fmla="*/ 1441300 w 1816801"/>
                  <a:gd name="connsiteY7" fmla="*/ 418590 h 980762"/>
                  <a:gd name="connsiteX8" fmla="*/ 1244447 w 1816801"/>
                  <a:gd name="connsiteY8" fmla="*/ 629526 h 980762"/>
                  <a:gd name="connsiteX9" fmla="*/ 672947 w 1816801"/>
                  <a:gd name="connsiteY9" fmla="*/ 629526 h 980762"/>
                  <a:gd name="connsiteX10" fmla="*/ 330047 w 1816801"/>
                  <a:gd name="connsiteY10" fmla="*/ 449911 h 980762"/>
                  <a:gd name="connsiteX11" fmla="*/ 232075 w 181680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41300 w 1816861"/>
                  <a:gd name="connsiteY7" fmla="*/ 418590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67885 w 1816861"/>
                  <a:gd name="connsiteY7" fmla="*/ 433392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67885 w 1816861"/>
                  <a:gd name="connsiteY7" fmla="*/ 433392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2075 w 1816861"/>
                  <a:gd name="connsiteY0" fmla="*/ 41697 h 980762"/>
                  <a:gd name="connsiteX1" fmla="*/ 3475 w 1816861"/>
                  <a:gd name="connsiteY1" fmla="*/ 515226 h 980762"/>
                  <a:gd name="connsiteX2" fmla="*/ 428018 w 1816861"/>
                  <a:gd name="connsiteY2" fmla="*/ 939768 h 980762"/>
                  <a:gd name="connsiteX3" fmla="*/ 1456718 w 1816861"/>
                  <a:gd name="connsiteY3" fmla="*/ 923440 h 980762"/>
                  <a:gd name="connsiteX4" fmla="*/ 1815947 w 1816861"/>
                  <a:gd name="connsiteY4" fmla="*/ 580540 h 980762"/>
                  <a:gd name="connsiteX5" fmla="*/ 1554689 w 1816861"/>
                  <a:gd name="connsiteY5" fmla="*/ 58026 h 980762"/>
                  <a:gd name="connsiteX6" fmla="*/ 1391426 w 1816861"/>
                  <a:gd name="connsiteY6" fmla="*/ 66218 h 980762"/>
                  <a:gd name="connsiteX7" fmla="*/ 1467885 w 1816861"/>
                  <a:gd name="connsiteY7" fmla="*/ 433392 h 980762"/>
                  <a:gd name="connsiteX8" fmla="*/ 1244447 w 1816861"/>
                  <a:gd name="connsiteY8" fmla="*/ 629526 h 980762"/>
                  <a:gd name="connsiteX9" fmla="*/ 672947 w 1816861"/>
                  <a:gd name="connsiteY9" fmla="*/ 629526 h 980762"/>
                  <a:gd name="connsiteX10" fmla="*/ 330047 w 1816861"/>
                  <a:gd name="connsiteY10" fmla="*/ 449911 h 980762"/>
                  <a:gd name="connsiteX11" fmla="*/ 232075 w 1816861"/>
                  <a:gd name="connsiteY11" fmla="*/ 41697 h 980762"/>
                  <a:gd name="connsiteX0" fmla="*/ 231624 w 1816410"/>
                  <a:gd name="connsiteY0" fmla="*/ 66967 h 1006032"/>
                  <a:gd name="connsiteX1" fmla="*/ 237141 w 1816410"/>
                  <a:gd name="connsiteY1" fmla="*/ 48131 h 1006032"/>
                  <a:gd name="connsiteX2" fmla="*/ 3024 w 1816410"/>
                  <a:gd name="connsiteY2" fmla="*/ 540496 h 1006032"/>
                  <a:gd name="connsiteX3" fmla="*/ 427567 w 1816410"/>
                  <a:gd name="connsiteY3" fmla="*/ 965038 h 1006032"/>
                  <a:gd name="connsiteX4" fmla="*/ 1456267 w 1816410"/>
                  <a:gd name="connsiteY4" fmla="*/ 948710 h 1006032"/>
                  <a:gd name="connsiteX5" fmla="*/ 1815496 w 1816410"/>
                  <a:gd name="connsiteY5" fmla="*/ 605810 h 1006032"/>
                  <a:gd name="connsiteX6" fmla="*/ 1554238 w 1816410"/>
                  <a:gd name="connsiteY6" fmla="*/ 83296 h 1006032"/>
                  <a:gd name="connsiteX7" fmla="*/ 1390975 w 1816410"/>
                  <a:gd name="connsiteY7" fmla="*/ 91488 h 1006032"/>
                  <a:gd name="connsiteX8" fmla="*/ 1467434 w 1816410"/>
                  <a:gd name="connsiteY8" fmla="*/ 458662 h 1006032"/>
                  <a:gd name="connsiteX9" fmla="*/ 1243996 w 1816410"/>
                  <a:gd name="connsiteY9" fmla="*/ 654796 h 1006032"/>
                  <a:gd name="connsiteX10" fmla="*/ 672496 w 1816410"/>
                  <a:gd name="connsiteY10" fmla="*/ 654796 h 1006032"/>
                  <a:gd name="connsiteX11" fmla="*/ 329596 w 1816410"/>
                  <a:gd name="connsiteY11" fmla="*/ 475181 h 1006032"/>
                  <a:gd name="connsiteX12" fmla="*/ 231624 w 1816410"/>
                  <a:gd name="connsiteY12" fmla="*/ 66967 h 1006032"/>
                  <a:gd name="connsiteX0" fmla="*/ 284794 w 1816410"/>
                  <a:gd name="connsiteY0" fmla="*/ 86813 h 996274"/>
                  <a:gd name="connsiteX1" fmla="*/ 237141 w 1816410"/>
                  <a:gd name="connsiteY1" fmla="*/ 38373 h 996274"/>
                  <a:gd name="connsiteX2" fmla="*/ 3024 w 1816410"/>
                  <a:gd name="connsiteY2" fmla="*/ 530738 h 996274"/>
                  <a:gd name="connsiteX3" fmla="*/ 427567 w 1816410"/>
                  <a:gd name="connsiteY3" fmla="*/ 955280 h 996274"/>
                  <a:gd name="connsiteX4" fmla="*/ 1456267 w 1816410"/>
                  <a:gd name="connsiteY4" fmla="*/ 938952 h 996274"/>
                  <a:gd name="connsiteX5" fmla="*/ 1815496 w 1816410"/>
                  <a:gd name="connsiteY5" fmla="*/ 596052 h 996274"/>
                  <a:gd name="connsiteX6" fmla="*/ 1554238 w 1816410"/>
                  <a:gd name="connsiteY6" fmla="*/ 73538 h 996274"/>
                  <a:gd name="connsiteX7" fmla="*/ 1390975 w 1816410"/>
                  <a:gd name="connsiteY7" fmla="*/ 81730 h 996274"/>
                  <a:gd name="connsiteX8" fmla="*/ 1467434 w 1816410"/>
                  <a:gd name="connsiteY8" fmla="*/ 448904 h 996274"/>
                  <a:gd name="connsiteX9" fmla="*/ 1243996 w 1816410"/>
                  <a:gd name="connsiteY9" fmla="*/ 645038 h 996274"/>
                  <a:gd name="connsiteX10" fmla="*/ 672496 w 1816410"/>
                  <a:gd name="connsiteY10" fmla="*/ 645038 h 996274"/>
                  <a:gd name="connsiteX11" fmla="*/ 329596 w 1816410"/>
                  <a:gd name="connsiteY11" fmla="*/ 465423 h 996274"/>
                  <a:gd name="connsiteX12" fmla="*/ 284794 w 1816410"/>
                  <a:gd name="connsiteY12" fmla="*/ 86813 h 996274"/>
                  <a:gd name="connsiteX0" fmla="*/ 331318 w 1816410"/>
                  <a:gd name="connsiteY0" fmla="*/ 66967 h 1006032"/>
                  <a:gd name="connsiteX1" fmla="*/ 237141 w 1816410"/>
                  <a:gd name="connsiteY1" fmla="*/ 48131 h 1006032"/>
                  <a:gd name="connsiteX2" fmla="*/ 3024 w 1816410"/>
                  <a:gd name="connsiteY2" fmla="*/ 540496 h 1006032"/>
                  <a:gd name="connsiteX3" fmla="*/ 427567 w 1816410"/>
                  <a:gd name="connsiteY3" fmla="*/ 965038 h 1006032"/>
                  <a:gd name="connsiteX4" fmla="*/ 1456267 w 1816410"/>
                  <a:gd name="connsiteY4" fmla="*/ 948710 h 1006032"/>
                  <a:gd name="connsiteX5" fmla="*/ 1815496 w 1816410"/>
                  <a:gd name="connsiteY5" fmla="*/ 605810 h 1006032"/>
                  <a:gd name="connsiteX6" fmla="*/ 1554238 w 1816410"/>
                  <a:gd name="connsiteY6" fmla="*/ 83296 h 1006032"/>
                  <a:gd name="connsiteX7" fmla="*/ 1390975 w 1816410"/>
                  <a:gd name="connsiteY7" fmla="*/ 91488 h 1006032"/>
                  <a:gd name="connsiteX8" fmla="*/ 1467434 w 1816410"/>
                  <a:gd name="connsiteY8" fmla="*/ 458662 h 1006032"/>
                  <a:gd name="connsiteX9" fmla="*/ 1243996 w 1816410"/>
                  <a:gd name="connsiteY9" fmla="*/ 654796 h 1006032"/>
                  <a:gd name="connsiteX10" fmla="*/ 672496 w 1816410"/>
                  <a:gd name="connsiteY10" fmla="*/ 654796 h 1006032"/>
                  <a:gd name="connsiteX11" fmla="*/ 329596 w 1816410"/>
                  <a:gd name="connsiteY11" fmla="*/ 475181 h 1006032"/>
                  <a:gd name="connsiteX12" fmla="*/ 331318 w 1816410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467781 w 1816757"/>
                  <a:gd name="connsiteY8" fmla="*/ 458662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514305 w 1816757"/>
                  <a:gd name="connsiteY8" fmla="*/ 458662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481073 w 1816757"/>
                  <a:gd name="connsiteY8" fmla="*/ 488266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  <a:gd name="connsiteX0" fmla="*/ 331665 w 1816757"/>
                  <a:gd name="connsiteY0" fmla="*/ 66967 h 1006032"/>
                  <a:gd name="connsiteX1" fmla="*/ 237488 w 1816757"/>
                  <a:gd name="connsiteY1" fmla="*/ 48131 h 1006032"/>
                  <a:gd name="connsiteX2" fmla="*/ 3371 w 1816757"/>
                  <a:gd name="connsiteY2" fmla="*/ 540496 h 1006032"/>
                  <a:gd name="connsiteX3" fmla="*/ 427914 w 1816757"/>
                  <a:gd name="connsiteY3" fmla="*/ 965038 h 1006032"/>
                  <a:gd name="connsiteX4" fmla="*/ 1456614 w 1816757"/>
                  <a:gd name="connsiteY4" fmla="*/ 948710 h 1006032"/>
                  <a:gd name="connsiteX5" fmla="*/ 1815843 w 1816757"/>
                  <a:gd name="connsiteY5" fmla="*/ 605810 h 1006032"/>
                  <a:gd name="connsiteX6" fmla="*/ 1554585 w 1816757"/>
                  <a:gd name="connsiteY6" fmla="*/ 83296 h 1006032"/>
                  <a:gd name="connsiteX7" fmla="*/ 1391322 w 1816757"/>
                  <a:gd name="connsiteY7" fmla="*/ 91488 h 1006032"/>
                  <a:gd name="connsiteX8" fmla="*/ 1535785 w 1816757"/>
                  <a:gd name="connsiteY8" fmla="*/ 479468 h 1006032"/>
                  <a:gd name="connsiteX9" fmla="*/ 1244343 w 1816757"/>
                  <a:gd name="connsiteY9" fmla="*/ 654796 h 1006032"/>
                  <a:gd name="connsiteX10" fmla="*/ 672843 w 1816757"/>
                  <a:gd name="connsiteY10" fmla="*/ 654796 h 1006032"/>
                  <a:gd name="connsiteX11" fmla="*/ 329943 w 1816757"/>
                  <a:gd name="connsiteY11" fmla="*/ 475181 h 1006032"/>
                  <a:gd name="connsiteX12" fmla="*/ 331665 w 1816757"/>
                  <a:gd name="connsiteY12" fmla="*/ 66967 h 1006032"/>
                  <a:gd name="connsiteX0" fmla="*/ 331665 w 1816717"/>
                  <a:gd name="connsiteY0" fmla="*/ 66967 h 1006032"/>
                  <a:gd name="connsiteX1" fmla="*/ 237488 w 1816717"/>
                  <a:gd name="connsiteY1" fmla="*/ 48131 h 1006032"/>
                  <a:gd name="connsiteX2" fmla="*/ 3371 w 1816717"/>
                  <a:gd name="connsiteY2" fmla="*/ 540496 h 1006032"/>
                  <a:gd name="connsiteX3" fmla="*/ 427914 w 1816717"/>
                  <a:gd name="connsiteY3" fmla="*/ 965038 h 1006032"/>
                  <a:gd name="connsiteX4" fmla="*/ 1456614 w 1816717"/>
                  <a:gd name="connsiteY4" fmla="*/ 948710 h 1006032"/>
                  <a:gd name="connsiteX5" fmla="*/ 1815843 w 1816717"/>
                  <a:gd name="connsiteY5" fmla="*/ 605810 h 1006032"/>
                  <a:gd name="connsiteX6" fmla="*/ 1554585 w 1816717"/>
                  <a:gd name="connsiteY6" fmla="*/ 83296 h 1006032"/>
                  <a:gd name="connsiteX7" fmla="*/ 1452873 w 1816717"/>
                  <a:gd name="connsiteY7" fmla="*/ 100287 h 1006032"/>
                  <a:gd name="connsiteX8" fmla="*/ 1535785 w 1816717"/>
                  <a:gd name="connsiteY8" fmla="*/ 479468 h 1006032"/>
                  <a:gd name="connsiteX9" fmla="*/ 1244343 w 1816717"/>
                  <a:gd name="connsiteY9" fmla="*/ 654796 h 1006032"/>
                  <a:gd name="connsiteX10" fmla="*/ 672843 w 1816717"/>
                  <a:gd name="connsiteY10" fmla="*/ 654796 h 1006032"/>
                  <a:gd name="connsiteX11" fmla="*/ 329943 w 1816717"/>
                  <a:gd name="connsiteY11" fmla="*/ 475181 h 1006032"/>
                  <a:gd name="connsiteX12" fmla="*/ 331665 w 1816717"/>
                  <a:gd name="connsiteY12" fmla="*/ 66967 h 1006032"/>
                  <a:gd name="connsiteX0" fmla="*/ 331665 w 1728226"/>
                  <a:gd name="connsiteY0" fmla="*/ 66967 h 1006489"/>
                  <a:gd name="connsiteX1" fmla="*/ 237488 w 1728226"/>
                  <a:gd name="connsiteY1" fmla="*/ 48131 h 1006489"/>
                  <a:gd name="connsiteX2" fmla="*/ 3371 w 1728226"/>
                  <a:gd name="connsiteY2" fmla="*/ 540496 h 1006489"/>
                  <a:gd name="connsiteX3" fmla="*/ 427914 w 1728226"/>
                  <a:gd name="connsiteY3" fmla="*/ 965038 h 1006489"/>
                  <a:gd name="connsiteX4" fmla="*/ 1456614 w 1728226"/>
                  <a:gd name="connsiteY4" fmla="*/ 948710 h 1006489"/>
                  <a:gd name="connsiteX5" fmla="*/ 1726935 w 1728226"/>
                  <a:gd name="connsiteY5" fmla="*/ 597012 h 1006489"/>
                  <a:gd name="connsiteX6" fmla="*/ 1554585 w 1728226"/>
                  <a:gd name="connsiteY6" fmla="*/ 83296 h 1006489"/>
                  <a:gd name="connsiteX7" fmla="*/ 1452873 w 1728226"/>
                  <a:gd name="connsiteY7" fmla="*/ 100287 h 1006489"/>
                  <a:gd name="connsiteX8" fmla="*/ 1535785 w 1728226"/>
                  <a:gd name="connsiteY8" fmla="*/ 479468 h 1006489"/>
                  <a:gd name="connsiteX9" fmla="*/ 1244343 w 1728226"/>
                  <a:gd name="connsiteY9" fmla="*/ 654796 h 1006489"/>
                  <a:gd name="connsiteX10" fmla="*/ 672843 w 1728226"/>
                  <a:gd name="connsiteY10" fmla="*/ 654796 h 1006489"/>
                  <a:gd name="connsiteX11" fmla="*/ 329943 w 1728226"/>
                  <a:gd name="connsiteY11" fmla="*/ 475181 h 1006489"/>
                  <a:gd name="connsiteX12" fmla="*/ 331665 w 1728226"/>
                  <a:gd name="connsiteY12" fmla="*/ 66967 h 1006489"/>
                  <a:gd name="connsiteX0" fmla="*/ 331665 w 1727136"/>
                  <a:gd name="connsiteY0" fmla="*/ 66967 h 1006489"/>
                  <a:gd name="connsiteX1" fmla="*/ 237488 w 1727136"/>
                  <a:gd name="connsiteY1" fmla="*/ 48131 h 1006489"/>
                  <a:gd name="connsiteX2" fmla="*/ 3371 w 1727136"/>
                  <a:gd name="connsiteY2" fmla="*/ 540496 h 1006489"/>
                  <a:gd name="connsiteX3" fmla="*/ 427914 w 1727136"/>
                  <a:gd name="connsiteY3" fmla="*/ 965038 h 1006489"/>
                  <a:gd name="connsiteX4" fmla="*/ 1456614 w 1727136"/>
                  <a:gd name="connsiteY4" fmla="*/ 948710 h 1006489"/>
                  <a:gd name="connsiteX5" fmla="*/ 1726935 w 1727136"/>
                  <a:gd name="connsiteY5" fmla="*/ 597012 h 1006489"/>
                  <a:gd name="connsiteX6" fmla="*/ 1499873 w 1727136"/>
                  <a:gd name="connsiteY6" fmla="*/ 83296 h 1006489"/>
                  <a:gd name="connsiteX7" fmla="*/ 1452873 w 1727136"/>
                  <a:gd name="connsiteY7" fmla="*/ 100287 h 1006489"/>
                  <a:gd name="connsiteX8" fmla="*/ 1535785 w 1727136"/>
                  <a:gd name="connsiteY8" fmla="*/ 479468 h 1006489"/>
                  <a:gd name="connsiteX9" fmla="*/ 1244343 w 1727136"/>
                  <a:gd name="connsiteY9" fmla="*/ 654796 h 1006489"/>
                  <a:gd name="connsiteX10" fmla="*/ 672843 w 1727136"/>
                  <a:gd name="connsiteY10" fmla="*/ 654796 h 1006489"/>
                  <a:gd name="connsiteX11" fmla="*/ 329943 w 1727136"/>
                  <a:gd name="connsiteY11" fmla="*/ 475181 h 1006489"/>
                  <a:gd name="connsiteX12" fmla="*/ 331665 w 1727136"/>
                  <a:gd name="connsiteY12" fmla="*/ 66967 h 1006489"/>
                  <a:gd name="connsiteX0" fmla="*/ 331665 w 1727126"/>
                  <a:gd name="connsiteY0" fmla="*/ 66967 h 1006489"/>
                  <a:gd name="connsiteX1" fmla="*/ 237488 w 1727126"/>
                  <a:gd name="connsiteY1" fmla="*/ 48131 h 1006489"/>
                  <a:gd name="connsiteX2" fmla="*/ 3371 w 1727126"/>
                  <a:gd name="connsiteY2" fmla="*/ 540496 h 1006489"/>
                  <a:gd name="connsiteX3" fmla="*/ 427914 w 1727126"/>
                  <a:gd name="connsiteY3" fmla="*/ 965038 h 1006489"/>
                  <a:gd name="connsiteX4" fmla="*/ 1456614 w 1727126"/>
                  <a:gd name="connsiteY4" fmla="*/ 948710 h 1006489"/>
                  <a:gd name="connsiteX5" fmla="*/ 1726935 w 1727126"/>
                  <a:gd name="connsiteY5" fmla="*/ 597012 h 1006489"/>
                  <a:gd name="connsiteX6" fmla="*/ 1499873 w 1727126"/>
                  <a:gd name="connsiteY6" fmla="*/ 83296 h 1006489"/>
                  <a:gd name="connsiteX7" fmla="*/ 1514424 w 1727126"/>
                  <a:gd name="connsiteY7" fmla="*/ 100287 h 1006489"/>
                  <a:gd name="connsiteX8" fmla="*/ 1535785 w 1727126"/>
                  <a:gd name="connsiteY8" fmla="*/ 479468 h 1006489"/>
                  <a:gd name="connsiteX9" fmla="*/ 1244343 w 1727126"/>
                  <a:gd name="connsiteY9" fmla="*/ 654796 h 1006489"/>
                  <a:gd name="connsiteX10" fmla="*/ 672843 w 1727126"/>
                  <a:gd name="connsiteY10" fmla="*/ 654796 h 1006489"/>
                  <a:gd name="connsiteX11" fmla="*/ 329943 w 1727126"/>
                  <a:gd name="connsiteY11" fmla="*/ 475181 h 1006489"/>
                  <a:gd name="connsiteX12" fmla="*/ 331665 w 1727126"/>
                  <a:gd name="connsiteY12" fmla="*/ 66967 h 1006489"/>
                  <a:gd name="connsiteX0" fmla="*/ 331665 w 1727126"/>
                  <a:gd name="connsiteY0" fmla="*/ 66967 h 1006489"/>
                  <a:gd name="connsiteX1" fmla="*/ 237488 w 1727126"/>
                  <a:gd name="connsiteY1" fmla="*/ 48131 h 1006489"/>
                  <a:gd name="connsiteX2" fmla="*/ 3371 w 1727126"/>
                  <a:gd name="connsiteY2" fmla="*/ 540496 h 1006489"/>
                  <a:gd name="connsiteX3" fmla="*/ 427914 w 1727126"/>
                  <a:gd name="connsiteY3" fmla="*/ 965038 h 1006489"/>
                  <a:gd name="connsiteX4" fmla="*/ 1456614 w 1727126"/>
                  <a:gd name="connsiteY4" fmla="*/ 948710 h 1006489"/>
                  <a:gd name="connsiteX5" fmla="*/ 1726935 w 1727126"/>
                  <a:gd name="connsiteY5" fmla="*/ 597012 h 1006489"/>
                  <a:gd name="connsiteX6" fmla="*/ 1499873 w 1727126"/>
                  <a:gd name="connsiteY6" fmla="*/ 83296 h 1006489"/>
                  <a:gd name="connsiteX7" fmla="*/ 1514424 w 1727126"/>
                  <a:gd name="connsiteY7" fmla="*/ 100287 h 1006489"/>
                  <a:gd name="connsiteX8" fmla="*/ 1556302 w 1727126"/>
                  <a:gd name="connsiteY8" fmla="*/ 532259 h 1006489"/>
                  <a:gd name="connsiteX9" fmla="*/ 1244343 w 1727126"/>
                  <a:gd name="connsiteY9" fmla="*/ 654796 h 1006489"/>
                  <a:gd name="connsiteX10" fmla="*/ 672843 w 1727126"/>
                  <a:gd name="connsiteY10" fmla="*/ 654796 h 1006489"/>
                  <a:gd name="connsiteX11" fmla="*/ 329943 w 1727126"/>
                  <a:gd name="connsiteY11" fmla="*/ 475181 h 1006489"/>
                  <a:gd name="connsiteX12" fmla="*/ 331665 w 1727126"/>
                  <a:gd name="connsiteY12" fmla="*/ 66967 h 1006489"/>
                  <a:gd name="connsiteX0" fmla="*/ 331665 w 1727126"/>
                  <a:gd name="connsiteY0" fmla="*/ 66967 h 1006489"/>
                  <a:gd name="connsiteX1" fmla="*/ 237488 w 1727126"/>
                  <a:gd name="connsiteY1" fmla="*/ 48131 h 1006489"/>
                  <a:gd name="connsiteX2" fmla="*/ 3371 w 1727126"/>
                  <a:gd name="connsiteY2" fmla="*/ 540496 h 1006489"/>
                  <a:gd name="connsiteX3" fmla="*/ 427914 w 1727126"/>
                  <a:gd name="connsiteY3" fmla="*/ 965038 h 1006489"/>
                  <a:gd name="connsiteX4" fmla="*/ 1456614 w 1727126"/>
                  <a:gd name="connsiteY4" fmla="*/ 948710 h 1006489"/>
                  <a:gd name="connsiteX5" fmla="*/ 1726935 w 1727126"/>
                  <a:gd name="connsiteY5" fmla="*/ 597012 h 1006489"/>
                  <a:gd name="connsiteX6" fmla="*/ 1499873 w 1727126"/>
                  <a:gd name="connsiteY6" fmla="*/ 83296 h 1006489"/>
                  <a:gd name="connsiteX7" fmla="*/ 1514424 w 1727126"/>
                  <a:gd name="connsiteY7" fmla="*/ 100287 h 1006489"/>
                  <a:gd name="connsiteX8" fmla="*/ 1556302 w 1727126"/>
                  <a:gd name="connsiteY8" fmla="*/ 532259 h 1006489"/>
                  <a:gd name="connsiteX9" fmla="*/ 1244343 w 1727126"/>
                  <a:gd name="connsiteY9" fmla="*/ 716385 h 1006489"/>
                  <a:gd name="connsiteX10" fmla="*/ 672843 w 1727126"/>
                  <a:gd name="connsiteY10" fmla="*/ 654796 h 1006489"/>
                  <a:gd name="connsiteX11" fmla="*/ 329943 w 1727126"/>
                  <a:gd name="connsiteY11" fmla="*/ 475181 h 1006489"/>
                  <a:gd name="connsiteX12" fmla="*/ 331665 w 1727126"/>
                  <a:gd name="connsiteY12" fmla="*/ 66967 h 1006489"/>
                  <a:gd name="connsiteX0" fmla="*/ 331665 w 1727126"/>
                  <a:gd name="connsiteY0" fmla="*/ 66967 h 1006489"/>
                  <a:gd name="connsiteX1" fmla="*/ 237488 w 1727126"/>
                  <a:gd name="connsiteY1" fmla="*/ 48131 h 1006489"/>
                  <a:gd name="connsiteX2" fmla="*/ 3371 w 1727126"/>
                  <a:gd name="connsiteY2" fmla="*/ 540496 h 1006489"/>
                  <a:gd name="connsiteX3" fmla="*/ 427914 w 1727126"/>
                  <a:gd name="connsiteY3" fmla="*/ 965038 h 1006489"/>
                  <a:gd name="connsiteX4" fmla="*/ 1456614 w 1727126"/>
                  <a:gd name="connsiteY4" fmla="*/ 948710 h 1006489"/>
                  <a:gd name="connsiteX5" fmla="*/ 1726935 w 1727126"/>
                  <a:gd name="connsiteY5" fmla="*/ 597012 h 1006489"/>
                  <a:gd name="connsiteX6" fmla="*/ 1499873 w 1727126"/>
                  <a:gd name="connsiteY6" fmla="*/ 83296 h 1006489"/>
                  <a:gd name="connsiteX7" fmla="*/ 1514424 w 1727126"/>
                  <a:gd name="connsiteY7" fmla="*/ 100287 h 1006489"/>
                  <a:gd name="connsiteX8" fmla="*/ 1556302 w 1727126"/>
                  <a:gd name="connsiteY8" fmla="*/ 532259 h 1006489"/>
                  <a:gd name="connsiteX9" fmla="*/ 1244343 w 1727126"/>
                  <a:gd name="connsiteY9" fmla="*/ 716385 h 1006489"/>
                  <a:gd name="connsiteX10" fmla="*/ 666004 w 1727126"/>
                  <a:gd name="connsiteY10" fmla="*/ 716385 h 1006489"/>
                  <a:gd name="connsiteX11" fmla="*/ 329943 w 1727126"/>
                  <a:gd name="connsiteY11" fmla="*/ 475181 h 1006489"/>
                  <a:gd name="connsiteX12" fmla="*/ 331665 w 1727126"/>
                  <a:gd name="connsiteY12" fmla="*/ 66967 h 1006489"/>
                  <a:gd name="connsiteX0" fmla="*/ 331665 w 1727126"/>
                  <a:gd name="connsiteY0" fmla="*/ 66967 h 1006489"/>
                  <a:gd name="connsiteX1" fmla="*/ 237488 w 1727126"/>
                  <a:gd name="connsiteY1" fmla="*/ 48131 h 1006489"/>
                  <a:gd name="connsiteX2" fmla="*/ 3371 w 1727126"/>
                  <a:gd name="connsiteY2" fmla="*/ 540496 h 1006489"/>
                  <a:gd name="connsiteX3" fmla="*/ 427914 w 1727126"/>
                  <a:gd name="connsiteY3" fmla="*/ 965038 h 1006489"/>
                  <a:gd name="connsiteX4" fmla="*/ 1456614 w 1727126"/>
                  <a:gd name="connsiteY4" fmla="*/ 948710 h 1006489"/>
                  <a:gd name="connsiteX5" fmla="*/ 1726935 w 1727126"/>
                  <a:gd name="connsiteY5" fmla="*/ 597012 h 1006489"/>
                  <a:gd name="connsiteX6" fmla="*/ 1499873 w 1727126"/>
                  <a:gd name="connsiteY6" fmla="*/ 83296 h 1006489"/>
                  <a:gd name="connsiteX7" fmla="*/ 1514424 w 1727126"/>
                  <a:gd name="connsiteY7" fmla="*/ 100287 h 1006489"/>
                  <a:gd name="connsiteX8" fmla="*/ 1556302 w 1727126"/>
                  <a:gd name="connsiteY8" fmla="*/ 532259 h 1006489"/>
                  <a:gd name="connsiteX9" fmla="*/ 1244343 w 1727126"/>
                  <a:gd name="connsiteY9" fmla="*/ 716385 h 1006489"/>
                  <a:gd name="connsiteX10" fmla="*/ 659165 w 1727126"/>
                  <a:gd name="connsiteY10" fmla="*/ 804368 h 1006489"/>
                  <a:gd name="connsiteX11" fmla="*/ 329943 w 1727126"/>
                  <a:gd name="connsiteY11" fmla="*/ 475181 h 1006489"/>
                  <a:gd name="connsiteX12" fmla="*/ 331665 w 1727126"/>
                  <a:gd name="connsiteY12" fmla="*/ 66967 h 1006489"/>
                  <a:gd name="connsiteX0" fmla="*/ 331665 w 1727126"/>
                  <a:gd name="connsiteY0" fmla="*/ 66967 h 1006489"/>
                  <a:gd name="connsiteX1" fmla="*/ 237488 w 1727126"/>
                  <a:gd name="connsiteY1" fmla="*/ 48131 h 1006489"/>
                  <a:gd name="connsiteX2" fmla="*/ 3371 w 1727126"/>
                  <a:gd name="connsiteY2" fmla="*/ 540496 h 1006489"/>
                  <a:gd name="connsiteX3" fmla="*/ 427914 w 1727126"/>
                  <a:gd name="connsiteY3" fmla="*/ 965038 h 1006489"/>
                  <a:gd name="connsiteX4" fmla="*/ 1456614 w 1727126"/>
                  <a:gd name="connsiteY4" fmla="*/ 948710 h 1006489"/>
                  <a:gd name="connsiteX5" fmla="*/ 1726935 w 1727126"/>
                  <a:gd name="connsiteY5" fmla="*/ 597012 h 1006489"/>
                  <a:gd name="connsiteX6" fmla="*/ 1499873 w 1727126"/>
                  <a:gd name="connsiteY6" fmla="*/ 83296 h 1006489"/>
                  <a:gd name="connsiteX7" fmla="*/ 1514424 w 1727126"/>
                  <a:gd name="connsiteY7" fmla="*/ 100287 h 1006489"/>
                  <a:gd name="connsiteX8" fmla="*/ 1556302 w 1727126"/>
                  <a:gd name="connsiteY8" fmla="*/ 532259 h 1006489"/>
                  <a:gd name="connsiteX9" fmla="*/ 1312733 w 1727126"/>
                  <a:gd name="connsiteY9" fmla="*/ 786772 h 1006489"/>
                  <a:gd name="connsiteX10" fmla="*/ 659165 w 1727126"/>
                  <a:gd name="connsiteY10" fmla="*/ 804368 h 1006489"/>
                  <a:gd name="connsiteX11" fmla="*/ 329943 w 1727126"/>
                  <a:gd name="connsiteY11" fmla="*/ 475181 h 1006489"/>
                  <a:gd name="connsiteX12" fmla="*/ 331665 w 1727126"/>
                  <a:gd name="connsiteY12" fmla="*/ 66967 h 1006489"/>
                  <a:gd name="connsiteX0" fmla="*/ 331665 w 1727126"/>
                  <a:gd name="connsiteY0" fmla="*/ 68361 h 1007883"/>
                  <a:gd name="connsiteX1" fmla="*/ 237488 w 1727126"/>
                  <a:gd name="connsiteY1" fmla="*/ 49525 h 1007883"/>
                  <a:gd name="connsiteX2" fmla="*/ 3371 w 1727126"/>
                  <a:gd name="connsiteY2" fmla="*/ 541890 h 1007883"/>
                  <a:gd name="connsiteX3" fmla="*/ 427914 w 1727126"/>
                  <a:gd name="connsiteY3" fmla="*/ 966432 h 1007883"/>
                  <a:gd name="connsiteX4" fmla="*/ 1456614 w 1727126"/>
                  <a:gd name="connsiteY4" fmla="*/ 950104 h 1007883"/>
                  <a:gd name="connsiteX5" fmla="*/ 1726935 w 1727126"/>
                  <a:gd name="connsiteY5" fmla="*/ 598406 h 1007883"/>
                  <a:gd name="connsiteX6" fmla="*/ 1499873 w 1727126"/>
                  <a:gd name="connsiteY6" fmla="*/ 84690 h 1007883"/>
                  <a:gd name="connsiteX7" fmla="*/ 1514424 w 1727126"/>
                  <a:gd name="connsiteY7" fmla="*/ 101681 h 1007883"/>
                  <a:gd name="connsiteX8" fmla="*/ 1556302 w 1727126"/>
                  <a:gd name="connsiteY8" fmla="*/ 533653 h 1007883"/>
                  <a:gd name="connsiteX9" fmla="*/ 1312733 w 1727126"/>
                  <a:gd name="connsiteY9" fmla="*/ 788166 h 1007883"/>
                  <a:gd name="connsiteX10" fmla="*/ 659165 w 1727126"/>
                  <a:gd name="connsiteY10" fmla="*/ 805762 h 1007883"/>
                  <a:gd name="connsiteX11" fmla="*/ 275231 w 1727126"/>
                  <a:gd name="connsiteY11" fmla="*/ 502969 h 1007883"/>
                  <a:gd name="connsiteX12" fmla="*/ 331665 w 1727126"/>
                  <a:gd name="connsiteY12" fmla="*/ 68361 h 1007883"/>
                  <a:gd name="connsiteX0" fmla="*/ 331665 w 1727126"/>
                  <a:gd name="connsiteY0" fmla="*/ 66968 h 1006490"/>
                  <a:gd name="connsiteX1" fmla="*/ 237488 w 1727126"/>
                  <a:gd name="connsiteY1" fmla="*/ 48132 h 1006490"/>
                  <a:gd name="connsiteX2" fmla="*/ 3371 w 1727126"/>
                  <a:gd name="connsiteY2" fmla="*/ 540497 h 1006490"/>
                  <a:gd name="connsiteX3" fmla="*/ 427914 w 1727126"/>
                  <a:gd name="connsiteY3" fmla="*/ 965039 h 1006490"/>
                  <a:gd name="connsiteX4" fmla="*/ 1456614 w 1727126"/>
                  <a:gd name="connsiteY4" fmla="*/ 948711 h 1006490"/>
                  <a:gd name="connsiteX5" fmla="*/ 1726935 w 1727126"/>
                  <a:gd name="connsiteY5" fmla="*/ 597013 h 1006490"/>
                  <a:gd name="connsiteX6" fmla="*/ 1499873 w 1727126"/>
                  <a:gd name="connsiteY6" fmla="*/ 83297 h 1006490"/>
                  <a:gd name="connsiteX7" fmla="*/ 1514424 w 1727126"/>
                  <a:gd name="connsiteY7" fmla="*/ 100288 h 1006490"/>
                  <a:gd name="connsiteX8" fmla="*/ 1556302 w 1727126"/>
                  <a:gd name="connsiteY8" fmla="*/ 532260 h 1006490"/>
                  <a:gd name="connsiteX9" fmla="*/ 1312733 w 1727126"/>
                  <a:gd name="connsiteY9" fmla="*/ 786773 h 1006490"/>
                  <a:gd name="connsiteX10" fmla="*/ 659165 w 1727126"/>
                  <a:gd name="connsiteY10" fmla="*/ 804369 h 1006490"/>
                  <a:gd name="connsiteX11" fmla="*/ 213680 w 1727126"/>
                  <a:gd name="connsiteY11" fmla="*/ 475181 h 1006490"/>
                  <a:gd name="connsiteX12" fmla="*/ 331665 w 1727126"/>
                  <a:gd name="connsiteY12" fmla="*/ 66968 h 1006490"/>
                  <a:gd name="connsiteX0" fmla="*/ 235919 w 1727126"/>
                  <a:gd name="connsiteY0" fmla="*/ 56970 h 1014089"/>
                  <a:gd name="connsiteX1" fmla="*/ 237488 w 1727126"/>
                  <a:gd name="connsiteY1" fmla="*/ 55731 h 1014089"/>
                  <a:gd name="connsiteX2" fmla="*/ 3371 w 1727126"/>
                  <a:gd name="connsiteY2" fmla="*/ 548096 h 1014089"/>
                  <a:gd name="connsiteX3" fmla="*/ 427914 w 1727126"/>
                  <a:gd name="connsiteY3" fmla="*/ 972638 h 1014089"/>
                  <a:gd name="connsiteX4" fmla="*/ 1456614 w 1727126"/>
                  <a:gd name="connsiteY4" fmla="*/ 956310 h 1014089"/>
                  <a:gd name="connsiteX5" fmla="*/ 1726935 w 1727126"/>
                  <a:gd name="connsiteY5" fmla="*/ 604612 h 1014089"/>
                  <a:gd name="connsiteX6" fmla="*/ 1499873 w 1727126"/>
                  <a:gd name="connsiteY6" fmla="*/ 90896 h 1014089"/>
                  <a:gd name="connsiteX7" fmla="*/ 1514424 w 1727126"/>
                  <a:gd name="connsiteY7" fmla="*/ 107887 h 1014089"/>
                  <a:gd name="connsiteX8" fmla="*/ 1556302 w 1727126"/>
                  <a:gd name="connsiteY8" fmla="*/ 539859 h 1014089"/>
                  <a:gd name="connsiteX9" fmla="*/ 1312733 w 1727126"/>
                  <a:gd name="connsiteY9" fmla="*/ 794372 h 1014089"/>
                  <a:gd name="connsiteX10" fmla="*/ 659165 w 1727126"/>
                  <a:gd name="connsiteY10" fmla="*/ 811968 h 1014089"/>
                  <a:gd name="connsiteX11" fmla="*/ 213680 w 1727126"/>
                  <a:gd name="connsiteY11" fmla="*/ 482780 h 1014089"/>
                  <a:gd name="connsiteX12" fmla="*/ 235919 w 1727126"/>
                  <a:gd name="connsiteY12" fmla="*/ 56970 h 1014089"/>
                  <a:gd name="connsiteX0" fmla="*/ 175625 w 1666832"/>
                  <a:gd name="connsiteY0" fmla="*/ 56970 h 1014707"/>
                  <a:gd name="connsiteX1" fmla="*/ 177194 w 1666832"/>
                  <a:gd name="connsiteY1" fmla="*/ 55731 h 1014707"/>
                  <a:gd name="connsiteX2" fmla="*/ 4628 w 1666832"/>
                  <a:gd name="connsiteY2" fmla="*/ 539298 h 1014707"/>
                  <a:gd name="connsiteX3" fmla="*/ 367620 w 1666832"/>
                  <a:gd name="connsiteY3" fmla="*/ 972638 h 1014707"/>
                  <a:gd name="connsiteX4" fmla="*/ 1396320 w 1666832"/>
                  <a:gd name="connsiteY4" fmla="*/ 956310 h 1014707"/>
                  <a:gd name="connsiteX5" fmla="*/ 1666641 w 1666832"/>
                  <a:gd name="connsiteY5" fmla="*/ 604612 h 1014707"/>
                  <a:gd name="connsiteX6" fmla="*/ 1439579 w 1666832"/>
                  <a:gd name="connsiteY6" fmla="*/ 90896 h 1014707"/>
                  <a:gd name="connsiteX7" fmla="*/ 1454130 w 1666832"/>
                  <a:gd name="connsiteY7" fmla="*/ 107887 h 1014707"/>
                  <a:gd name="connsiteX8" fmla="*/ 1496008 w 1666832"/>
                  <a:gd name="connsiteY8" fmla="*/ 539859 h 1014707"/>
                  <a:gd name="connsiteX9" fmla="*/ 1252439 w 1666832"/>
                  <a:gd name="connsiteY9" fmla="*/ 794372 h 1014707"/>
                  <a:gd name="connsiteX10" fmla="*/ 598871 w 1666832"/>
                  <a:gd name="connsiteY10" fmla="*/ 811968 h 1014707"/>
                  <a:gd name="connsiteX11" fmla="*/ 153386 w 1666832"/>
                  <a:gd name="connsiteY11" fmla="*/ 482780 h 1014707"/>
                  <a:gd name="connsiteX12" fmla="*/ 175625 w 1666832"/>
                  <a:gd name="connsiteY12" fmla="*/ 56970 h 1014707"/>
                  <a:gd name="connsiteX0" fmla="*/ 175625 w 1666832"/>
                  <a:gd name="connsiteY0" fmla="*/ 56970 h 998734"/>
                  <a:gd name="connsiteX1" fmla="*/ 177194 w 1666832"/>
                  <a:gd name="connsiteY1" fmla="*/ 55731 h 998734"/>
                  <a:gd name="connsiteX2" fmla="*/ 4628 w 1666832"/>
                  <a:gd name="connsiteY2" fmla="*/ 539298 h 998734"/>
                  <a:gd name="connsiteX3" fmla="*/ 367620 w 1666832"/>
                  <a:gd name="connsiteY3" fmla="*/ 946243 h 998734"/>
                  <a:gd name="connsiteX4" fmla="*/ 1396320 w 1666832"/>
                  <a:gd name="connsiteY4" fmla="*/ 956310 h 998734"/>
                  <a:gd name="connsiteX5" fmla="*/ 1666641 w 1666832"/>
                  <a:gd name="connsiteY5" fmla="*/ 604612 h 998734"/>
                  <a:gd name="connsiteX6" fmla="*/ 1439579 w 1666832"/>
                  <a:gd name="connsiteY6" fmla="*/ 90896 h 998734"/>
                  <a:gd name="connsiteX7" fmla="*/ 1454130 w 1666832"/>
                  <a:gd name="connsiteY7" fmla="*/ 107887 h 998734"/>
                  <a:gd name="connsiteX8" fmla="*/ 1496008 w 1666832"/>
                  <a:gd name="connsiteY8" fmla="*/ 539859 h 998734"/>
                  <a:gd name="connsiteX9" fmla="*/ 1252439 w 1666832"/>
                  <a:gd name="connsiteY9" fmla="*/ 794372 h 998734"/>
                  <a:gd name="connsiteX10" fmla="*/ 598871 w 1666832"/>
                  <a:gd name="connsiteY10" fmla="*/ 811968 h 998734"/>
                  <a:gd name="connsiteX11" fmla="*/ 153386 w 1666832"/>
                  <a:gd name="connsiteY11" fmla="*/ 482780 h 998734"/>
                  <a:gd name="connsiteX12" fmla="*/ 175625 w 1666832"/>
                  <a:gd name="connsiteY12" fmla="*/ 56970 h 998734"/>
                  <a:gd name="connsiteX0" fmla="*/ 175625 w 1666832"/>
                  <a:gd name="connsiteY0" fmla="*/ 56970 h 1019517"/>
                  <a:gd name="connsiteX1" fmla="*/ 177194 w 1666832"/>
                  <a:gd name="connsiteY1" fmla="*/ 55731 h 1019517"/>
                  <a:gd name="connsiteX2" fmla="*/ 4628 w 1666832"/>
                  <a:gd name="connsiteY2" fmla="*/ 539298 h 1019517"/>
                  <a:gd name="connsiteX3" fmla="*/ 367620 w 1666832"/>
                  <a:gd name="connsiteY3" fmla="*/ 946243 h 1019517"/>
                  <a:gd name="connsiteX4" fmla="*/ 1396320 w 1666832"/>
                  <a:gd name="connsiteY4" fmla="*/ 956310 h 1019517"/>
                  <a:gd name="connsiteX5" fmla="*/ 1666641 w 1666832"/>
                  <a:gd name="connsiteY5" fmla="*/ 604612 h 1019517"/>
                  <a:gd name="connsiteX6" fmla="*/ 1439579 w 1666832"/>
                  <a:gd name="connsiteY6" fmla="*/ 90896 h 1019517"/>
                  <a:gd name="connsiteX7" fmla="*/ 1454130 w 1666832"/>
                  <a:gd name="connsiteY7" fmla="*/ 107887 h 1019517"/>
                  <a:gd name="connsiteX8" fmla="*/ 1496008 w 1666832"/>
                  <a:gd name="connsiteY8" fmla="*/ 539859 h 1019517"/>
                  <a:gd name="connsiteX9" fmla="*/ 1252439 w 1666832"/>
                  <a:gd name="connsiteY9" fmla="*/ 794372 h 1019517"/>
                  <a:gd name="connsiteX10" fmla="*/ 598871 w 1666832"/>
                  <a:gd name="connsiteY10" fmla="*/ 811968 h 1019517"/>
                  <a:gd name="connsiteX11" fmla="*/ 153386 w 1666832"/>
                  <a:gd name="connsiteY11" fmla="*/ 482780 h 1019517"/>
                  <a:gd name="connsiteX12" fmla="*/ 175625 w 1666832"/>
                  <a:gd name="connsiteY12" fmla="*/ 56970 h 1019517"/>
                  <a:gd name="connsiteX0" fmla="*/ 175625 w 1667436"/>
                  <a:gd name="connsiteY0" fmla="*/ 56970 h 985092"/>
                  <a:gd name="connsiteX1" fmla="*/ 177194 w 1667436"/>
                  <a:gd name="connsiteY1" fmla="*/ 55731 h 985092"/>
                  <a:gd name="connsiteX2" fmla="*/ 4628 w 1667436"/>
                  <a:gd name="connsiteY2" fmla="*/ 539298 h 985092"/>
                  <a:gd name="connsiteX3" fmla="*/ 367620 w 1667436"/>
                  <a:gd name="connsiteY3" fmla="*/ 946243 h 985092"/>
                  <a:gd name="connsiteX4" fmla="*/ 1348447 w 1667436"/>
                  <a:gd name="connsiteY4" fmla="*/ 929915 h 985092"/>
                  <a:gd name="connsiteX5" fmla="*/ 1666641 w 1667436"/>
                  <a:gd name="connsiteY5" fmla="*/ 604612 h 985092"/>
                  <a:gd name="connsiteX6" fmla="*/ 1439579 w 1667436"/>
                  <a:gd name="connsiteY6" fmla="*/ 90896 h 985092"/>
                  <a:gd name="connsiteX7" fmla="*/ 1454130 w 1667436"/>
                  <a:gd name="connsiteY7" fmla="*/ 107887 h 985092"/>
                  <a:gd name="connsiteX8" fmla="*/ 1496008 w 1667436"/>
                  <a:gd name="connsiteY8" fmla="*/ 539859 h 985092"/>
                  <a:gd name="connsiteX9" fmla="*/ 1252439 w 1667436"/>
                  <a:gd name="connsiteY9" fmla="*/ 794372 h 985092"/>
                  <a:gd name="connsiteX10" fmla="*/ 598871 w 1667436"/>
                  <a:gd name="connsiteY10" fmla="*/ 811968 h 985092"/>
                  <a:gd name="connsiteX11" fmla="*/ 153386 w 1667436"/>
                  <a:gd name="connsiteY11" fmla="*/ 482780 h 985092"/>
                  <a:gd name="connsiteX12" fmla="*/ 175625 w 1667436"/>
                  <a:gd name="connsiteY12" fmla="*/ 56970 h 985092"/>
                  <a:gd name="connsiteX0" fmla="*/ 175625 w 1640174"/>
                  <a:gd name="connsiteY0" fmla="*/ 56970 h 985544"/>
                  <a:gd name="connsiteX1" fmla="*/ 177194 w 1640174"/>
                  <a:gd name="connsiteY1" fmla="*/ 55731 h 985544"/>
                  <a:gd name="connsiteX2" fmla="*/ 4628 w 1640174"/>
                  <a:gd name="connsiteY2" fmla="*/ 539298 h 985544"/>
                  <a:gd name="connsiteX3" fmla="*/ 367620 w 1640174"/>
                  <a:gd name="connsiteY3" fmla="*/ 946243 h 985544"/>
                  <a:gd name="connsiteX4" fmla="*/ 1348447 w 1640174"/>
                  <a:gd name="connsiteY4" fmla="*/ 929915 h 985544"/>
                  <a:gd name="connsiteX5" fmla="*/ 1639285 w 1640174"/>
                  <a:gd name="connsiteY5" fmla="*/ 595814 h 985544"/>
                  <a:gd name="connsiteX6" fmla="*/ 1439579 w 1640174"/>
                  <a:gd name="connsiteY6" fmla="*/ 90896 h 985544"/>
                  <a:gd name="connsiteX7" fmla="*/ 1454130 w 1640174"/>
                  <a:gd name="connsiteY7" fmla="*/ 107887 h 985544"/>
                  <a:gd name="connsiteX8" fmla="*/ 1496008 w 1640174"/>
                  <a:gd name="connsiteY8" fmla="*/ 539859 h 985544"/>
                  <a:gd name="connsiteX9" fmla="*/ 1252439 w 1640174"/>
                  <a:gd name="connsiteY9" fmla="*/ 794372 h 985544"/>
                  <a:gd name="connsiteX10" fmla="*/ 598871 w 1640174"/>
                  <a:gd name="connsiteY10" fmla="*/ 811968 h 985544"/>
                  <a:gd name="connsiteX11" fmla="*/ 153386 w 1640174"/>
                  <a:gd name="connsiteY11" fmla="*/ 482780 h 985544"/>
                  <a:gd name="connsiteX12" fmla="*/ 175625 w 1640174"/>
                  <a:gd name="connsiteY12" fmla="*/ 56970 h 985544"/>
                  <a:gd name="connsiteX0" fmla="*/ 175625 w 1640174"/>
                  <a:gd name="connsiteY0" fmla="*/ 56970 h 985544"/>
                  <a:gd name="connsiteX1" fmla="*/ 177194 w 1640174"/>
                  <a:gd name="connsiteY1" fmla="*/ 55731 h 985544"/>
                  <a:gd name="connsiteX2" fmla="*/ 4628 w 1640174"/>
                  <a:gd name="connsiteY2" fmla="*/ 539298 h 985544"/>
                  <a:gd name="connsiteX3" fmla="*/ 367620 w 1640174"/>
                  <a:gd name="connsiteY3" fmla="*/ 946243 h 985544"/>
                  <a:gd name="connsiteX4" fmla="*/ 1348447 w 1640174"/>
                  <a:gd name="connsiteY4" fmla="*/ 929915 h 985544"/>
                  <a:gd name="connsiteX5" fmla="*/ 1639285 w 1640174"/>
                  <a:gd name="connsiteY5" fmla="*/ 595814 h 985544"/>
                  <a:gd name="connsiteX6" fmla="*/ 1439579 w 1640174"/>
                  <a:gd name="connsiteY6" fmla="*/ 90896 h 985544"/>
                  <a:gd name="connsiteX7" fmla="*/ 1454130 w 1640174"/>
                  <a:gd name="connsiteY7" fmla="*/ 107887 h 985544"/>
                  <a:gd name="connsiteX8" fmla="*/ 1496008 w 1640174"/>
                  <a:gd name="connsiteY8" fmla="*/ 539859 h 985544"/>
                  <a:gd name="connsiteX9" fmla="*/ 1252439 w 1640174"/>
                  <a:gd name="connsiteY9" fmla="*/ 794372 h 985544"/>
                  <a:gd name="connsiteX10" fmla="*/ 605936 w 1640174"/>
                  <a:gd name="connsiteY10" fmla="*/ 747368 h 985544"/>
                  <a:gd name="connsiteX11" fmla="*/ 153386 w 1640174"/>
                  <a:gd name="connsiteY11" fmla="*/ 482780 h 985544"/>
                  <a:gd name="connsiteX12" fmla="*/ 175625 w 1640174"/>
                  <a:gd name="connsiteY12" fmla="*/ 56970 h 985544"/>
                  <a:gd name="connsiteX0" fmla="*/ 175625 w 1640174"/>
                  <a:gd name="connsiteY0" fmla="*/ 56970 h 985544"/>
                  <a:gd name="connsiteX1" fmla="*/ 177194 w 1640174"/>
                  <a:gd name="connsiteY1" fmla="*/ 55731 h 985544"/>
                  <a:gd name="connsiteX2" fmla="*/ 4628 w 1640174"/>
                  <a:gd name="connsiteY2" fmla="*/ 539298 h 985544"/>
                  <a:gd name="connsiteX3" fmla="*/ 367620 w 1640174"/>
                  <a:gd name="connsiteY3" fmla="*/ 946243 h 985544"/>
                  <a:gd name="connsiteX4" fmla="*/ 1348447 w 1640174"/>
                  <a:gd name="connsiteY4" fmla="*/ 929915 h 985544"/>
                  <a:gd name="connsiteX5" fmla="*/ 1639285 w 1640174"/>
                  <a:gd name="connsiteY5" fmla="*/ 595814 h 985544"/>
                  <a:gd name="connsiteX6" fmla="*/ 1439579 w 1640174"/>
                  <a:gd name="connsiteY6" fmla="*/ 90896 h 985544"/>
                  <a:gd name="connsiteX7" fmla="*/ 1454130 w 1640174"/>
                  <a:gd name="connsiteY7" fmla="*/ 107887 h 985544"/>
                  <a:gd name="connsiteX8" fmla="*/ 1496008 w 1640174"/>
                  <a:gd name="connsiteY8" fmla="*/ 539859 h 985544"/>
                  <a:gd name="connsiteX9" fmla="*/ 1195918 w 1640174"/>
                  <a:gd name="connsiteY9" fmla="*/ 743231 h 985544"/>
                  <a:gd name="connsiteX10" fmla="*/ 605936 w 1640174"/>
                  <a:gd name="connsiteY10" fmla="*/ 747368 h 985544"/>
                  <a:gd name="connsiteX11" fmla="*/ 153386 w 1640174"/>
                  <a:gd name="connsiteY11" fmla="*/ 482780 h 985544"/>
                  <a:gd name="connsiteX12" fmla="*/ 175625 w 1640174"/>
                  <a:gd name="connsiteY12" fmla="*/ 56970 h 985544"/>
                  <a:gd name="connsiteX0" fmla="*/ 175625 w 1640174"/>
                  <a:gd name="connsiteY0" fmla="*/ 56970 h 985544"/>
                  <a:gd name="connsiteX1" fmla="*/ 177194 w 1640174"/>
                  <a:gd name="connsiteY1" fmla="*/ 55731 h 985544"/>
                  <a:gd name="connsiteX2" fmla="*/ 4628 w 1640174"/>
                  <a:gd name="connsiteY2" fmla="*/ 539298 h 985544"/>
                  <a:gd name="connsiteX3" fmla="*/ 367620 w 1640174"/>
                  <a:gd name="connsiteY3" fmla="*/ 946243 h 985544"/>
                  <a:gd name="connsiteX4" fmla="*/ 1348447 w 1640174"/>
                  <a:gd name="connsiteY4" fmla="*/ 929915 h 985544"/>
                  <a:gd name="connsiteX5" fmla="*/ 1639285 w 1640174"/>
                  <a:gd name="connsiteY5" fmla="*/ 595814 h 985544"/>
                  <a:gd name="connsiteX6" fmla="*/ 1439579 w 1640174"/>
                  <a:gd name="connsiteY6" fmla="*/ 90896 h 985544"/>
                  <a:gd name="connsiteX7" fmla="*/ 1454130 w 1640174"/>
                  <a:gd name="connsiteY7" fmla="*/ 107887 h 985544"/>
                  <a:gd name="connsiteX8" fmla="*/ 1496008 w 1640174"/>
                  <a:gd name="connsiteY8" fmla="*/ 539859 h 985544"/>
                  <a:gd name="connsiteX9" fmla="*/ 1195918 w 1640174"/>
                  <a:gd name="connsiteY9" fmla="*/ 743231 h 985544"/>
                  <a:gd name="connsiteX10" fmla="*/ 528221 w 1640174"/>
                  <a:gd name="connsiteY10" fmla="*/ 736602 h 985544"/>
                  <a:gd name="connsiteX11" fmla="*/ 153386 w 1640174"/>
                  <a:gd name="connsiteY11" fmla="*/ 482780 h 985544"/>
                  <a:gd name="connsiteX12" fmla="*/ 175625 w 1640174"/>
                  <a:gd name="connsiteY12" fmla="*/ 56970 h 985544"/>
                  <a:gd name="connsiteX0" fmla="*/ 175625 w 1656600"/>
                  <a:gd name="connsiteY0" fmla="*/ 56970 h 985129"/>
                  <a:gd name="connsiteX1" fmla="*/ 177194 w 1656600"/>
                  <a:gd name="connsiteY1" fmla="*/ 55731 h 985129"/>
                  <a:gd name="connsiteX2" fmla="*/ 4628 w 1656600"/>
                  <a:gd name="connsiteY2" fmla="*/ 539298 h 985129"/>
                  <a:gd name="connsiteX3" fmla="*/ 367620 w 1656600"/>
                  <a:gd name="connsiteY3" fmla="*/ 946243 h 985129"/>
                  <a:gd name="connsiteX4" fmla="*/ 1348447 w 1656600"/>
                  <a:gd name="connsiteY4" fmla="*/ 929915 h 985129"/>
                  <a:gd name="connsiteX5" fmla="*/ 1655770 w 1656600"/>
                  <a:gd name="connsiteY5" fmla="*/ 603889 h 985129"/>
                  <a:gd name="connsiteX6" fmla="*/ 1439579 w 1656600"/>
                  <a:gd name="connsiteY6" fmla="*/ 90896 h 985129"/>
                  <a:gd name="connsiteX7" fmla="*/ 1454130 w 1656600"/>
                  <a:gd name="connsiteY7" fmla="*/ 107887 h 985129"/>
                  <a:gd name="connsiteX8" fmla="*/ 1496008 w 1656600"/>
                  <a:gd name="connsiteY8" fmla="*/ 539859 h 985129"/>
                  <a:gd name="connsiteX9" fmla="*/ 1195918 w 1656600"/>
                  <a:gd name="connsiteY9" fmla="*/ 743231 h 985129"/>
                  <a:gd name="connsiteX10" fmla="*/ 528221 w 1656600"/>
                  <a:gd name="connsiteY10" fmla="*/ 736602 h 985129"/>
                  <a:gd name="connsiteX11" fmla="*/ 153386 w 1656600"/>
                  <a:gd name="connsiteY11" fmla="*/ 482780 h 985129"/>
                  <a:gd name="connsiteX12" fmla="*/ 175625 w 1656600"/>
                  <a:gd name="connsiteY12" fmla="*/ 56970 h 985129"/>
                  <a:gd name="connsiteX0" fmla="*/ 175625 w 1656635"/>
                  <a:gd name="connsiteY0" fmla="*/ 56970 h 985129"/>
                  <a:gd name="connsiteX1" fmla="*/ 177194 w 1656635"/>
                  <a:gd name="connsiteY1" fmla="*/ 55731 h 985129"/>
                  <a:gd name="connsiteX2" fmla="*/ 4628 w 1656635"/>
                  <a:gd name="connsiteY2" fmla="*/ 539298 h 985129"/>
                  <a:gd name="connsiteX3" fmla="*/ 367620 w 1656635"/>
                  <a:gd name="connsiteY3" fmla="*/ 946243 h 985129"/>
                  <a:gd name="connsiteX4" fmla="*/ 1348447 w 1656635"/>
                  <a:gd name="connsiteY4" fmla="*/ 929915 h 985129"/>
                  <a:gd name="connsiteX5" fmla="*/ 1655770 w 1656635"/>
                  <a:gd name="connsiteY5" fmla="*/ 603889 h 985129"/>
                  <a:gd name="connsiteX6" fmla="*/ 1439579 w 1656635"/>
                  <a:gd name="connsiteY6" fmla="*/ 90896 h 985129"/>
                  <a:gd name="connsiteX7" fmla="*/ 1402320 w 1656635"/>
                  <a:gd name="connsiteY7" fmla="*/ 115962 h 985129"/>
                  <a:gd name="connsiteX8" fmla="*/ 1496008 w 1656635"/>
                  <a:gd name="connsiteY8" fmla="*/ 539859 h 985129"/>
                  <a:gd name="connsiteX9" fmla="*/ 1195918 w 1656635"/>
                  <a:gd name="connsiteY9" fmla="*/ 743231 h 985129"/>
                  <a:gd name="connsiteX10" fmla="*/ 528221 w 1656635"/>
                  <a:gd name="connsiteY10" fmla="*/ 736602 h 985129"/>
                  <a:gd name="connsiteX11" fmla="*/ 153386 w 1656635"/>
                  <a:gd name="connsiteY11" fmla="*/ 482780 h 985129"/>
                  <a:gd name="connsiteX12" fmla="*/ 175625 w 1656635"/>
                  <a:gd name="connsiteY12" fmla="*/ 56970 h 985129"/>
                  <a:gd name="connsiteX0" fmla="*/ 175625 w 1656649"/>
                  <a:gd name="connsiteY0" fmla="*/ 56970 h 985129"/>
                  <a:gd name="connsiteX1" fmla="*/ 177194 w 1656649"/>
                  <a:gd name="connsiteY1" fmla="*/ 55731 h 985129"/>
                  <a:gd name="connsiteX2" fmla="*/ 4628 w 1656649"/>
                  <a:gd name="connsiteY2" fmla="*/ 539298 h 985129"/>
                  <a:gd name="connsiteX3" fmla="*/ 367620 w 1656649"/>
                  <a:gd name="connsiteY3" fmla="*/ 946243 h 985129"/>
                  <a:gd name="connsiteX4" fmla="*/ 1348447 w 1656649"/>
                  <a:gd name="connsiteY4" fmla="*/ 929915 h 985129"/>
                  <a:gd name="connsiteX5" fmla="*/ 1655770 w 1656649"/>
                  <a:gd name="connsiteY5" fmla="*/ 603889 h 985129"/>
                  <a:gd name="connsiteX6" fmla="*/ 1439579 w 1656649"/>
                  <a:gd name="connsiteY6" fmla="*/ 90896 h 985129"/>
                  <a:gd name="connsiteX7" fmla="*/ 1383480 w 1656649"/>
                  <a:gd name="connsiteY7" fmla="*/ 102504 h 985129"/>
                  <a:gd name="connsiteX8" fmla="*/ 1496008 w 1656649"/>
                  <a:gd name="connsiteY8" fmla="*/ 539859 h 985129"/>
                  <a:gd name="connsiteX9" fmla="*/ 1195918 w 1656649"/>
                  <a:gd name="connsiteY9" fmla="*/ 743231 h 985129"/>
                  <a:gd name="connsiteX10" fmla="*/ 528221 w 1656649"/>
                  <a:gd name="connsiteY10" fmla="*/ 736602 h 985129"/>
                  <a:gd name="connsiteX11" fmla="*/ 153386 w 1656649"/>
                  <a:gd name="connsiteY11" fmla="*/ 482780 h 985129"/>
                  <a:gd name="connsiteX12" fmla="*/ 175625 w 1656649"/>
                  <a:gd name="connsiteY12" fmla="*/ 56970 h 985129"/>
                  <a:gd name="connsiteX0" fmla="*/ 196820 w 1656649"/>
                  <a:gd name="connsiteY0" fmla="*/ 66090 h 978100"/>
                  <a:gd name="connsiteX1" fmla="*/ 177194 w 1656649"/>
                  <a:gd name="connsiteY1" fmla="*/ 48702 h 978100"/>
                  <a:gd name="connsiteX2" fmla="*/ 4628 w 1656649"/>
                  <a:gd name="connsiteY2" fmla="*/ 532269 h 978100"/>
                  <a:gd name="connsiteX3" fmla="*/ 367620 w 1656649"/>
                  <a:gd name="connsiteY3" fmla="*/ 939214 h 978100"/>
                  <a:gd name="connsiteX4" fmla="*/ 1348447 w 1656649"/>
                  <a:gd name="connsiteY4" fmla="*/ 922886 h 978100"/>
                  <a:gd name="connsiteX5" fmla="*/ 1655770 w 1656649"/>
                  <a:gd name="connsiteY5" fmla="*/ 596860 h 978100"/>
                  <a:gd name="connsiteX6" fmla="*/ 1439579 w 1656649"/>
                  <a:gd name="connsiteY6" fmla="*/ 83867 h 978100"/>
                  <a:gd name="connsiteX7" fmla="*/ 1383480 w 1656649"/>
                  <a:gd name="connsiteY7" fmla="*/ 95475 h 978100"/>
                  <a:gd name="connsiteX8" fmla="*/ 1496008 w 1656649"/>
                  <a:gd name="connsiteY8" fmla="*/ 532830 h 978100"/>
                  <a:gd name="connsiteX9" fmla="*/ 1195918 w 1656649"/>
                  <a:gd name="connsiteY9" fmla="*/ 736202 h 978100"/>
                  <a:gd name="connsiteX10" fmla="*/ 528221 w 1656649"/>
                  <a:gd name="connsiteY10" fmla="*/ 729573 h 978100"/>
                  <a:gd name="connsiteX11" fmla="*/ 153386 w 1656649"/>
                  <a:gd name="connsiteY11" fmla="*/ 475751 h 978100"/>
                  <a:gd name="connsiteX12" fmla="*/ 196820 w 1656649"/>
                  <a:gd name="connsiteY12" fmla="*/ 66090 h 978100"/>
                  <a:gd name="connsiteX0" fmla="*/ 198898 w 1658727"/>
                  <a:gd name="connsiteY0" fmla="*/ 67866 h 979876"/>
                  <a:gd name="connsiteX1" fmla="*/ 153367 w 1658727"/>
                  <a:gd name="connsiteY1" fmla="*/ 47787 h 979876"/>
                  <a:gd name="connsiteX2" fmla="*/ 6706 w 1658727"/>
                  <a:gd name="connsiteY2" fmla="*/ 534045 h 979876"/>
                  <a:gd name="connsiteX3" fmla="*/ 369698 w 1658727"/>
                  <a:gd name="connsiteY3" fmla="*/ 940990 h 979876"/>
                  <a:gd name="connsiteX4" fmla="*/ 1350525 w 1658727"/>
                  <a:gd name="connsiteY4" fmla="*/ 924662 h 979876"/>
                  <a:gd name="connsiteX5" fmla="*/ 1657848 w 1658727"/>
                  <a:gd name="connsiteY5" fmla="*/ 598636 h 979876"/>
                  <a:gd name="connsiteX6" fmla="*/ 1441657 w 1658727"/>
                  <a:gd name="connsiteY6" fmla="*/ 85643 h 979876"/>
                  <a:gd name="connsiteX7" fmla="*/ 1385558 w 1658727"/>
                  <a:gd name="connsiteY7" fmla="*/ 97251 h 979876"/>
                  <a:gd name="connsiteX8" fmla="*/ 1498086 w 1658727"/>
                  <a:gd name="connsiteY8" fmla="*/ 534606 h 979876"/>
                  <a:gd name="connsiteX9" fmla="*/ 1197996 w 1658727"/>
                  <a:gd name="connsiteY9" fmla="*/ 737978 h 979876"/>
                  <a:gd name="connsiteX10" fmla="*/ 530299 w 1658727"/>
                  <a:gd name="connsiteY10" fmla="*/ 731349 h 979876"/>
                  <a:gd name="connsiteX11" fmla="*/ 155464 w 1658727"/>
                  <a:gd name="connsiteY11" fmla="*/ 477527 h 979876"/>
                  <a:gd name="connsiteX12" fmla="*/ 198898 w 1658727"/>
                  <a:gd name="connsiteY12" fmla="*/ 67866 h 979876"/>
                  <a:gd name="connsiteX0" fmla="*/ 198898 w 1658727"/>
                  <a:gd name="connsiteY0" fmla="*/ 58907 h 970917"/>
                  <a:gd name="connsiteX1" fmla="*/ 153367 w 1658727"/>
                  <a:gd name="connsiteY1" fmla="*/ 38828 h 970917"/>
                  <a:gd name="connsiteX2" fmla="*/ 6706 w 1658727"/>
                  <a:gd name="connsiteY2" fmla="*/ 525086 h 970917"/>
                  <a:gd name="connsiteX3" fmla="*/ 369698 w 1658727"/>
                  <a:gd name="connsiteY3" fmla="*/ 932031 h 970917"/>
                  <a:gd name="connsiteX4" fmla="*/ 1350525 w 1658727"/>
                  <a:gd name="connsiteY4" fmla="*/ 915703 h 970917"/>
                  <a:gd name="connsiteX5" fmla="*/ 1657848 w 1658727"/>
                  <a:gd name="connsiteY5" fmla="*/ 589677 h 970917"/>
                  <a:gd name="connsiteX6" fmla="*/ 1441657 w 1658727"/>
                  <a:gd name="connsiteY6" fmla="*/ 76684 h 970917"/>
                  <a:gd name="connsiteX7" fmla="*/ 1385558 w 1658727"/>
                  <a:gd name="connsiteY7" fmla="*/ 88292 h 970917"/>
                  <a:gd name="connsiteX8" fmla="*/ 1498086 w 1658727"/>
                  <a:gd name="connsiteY8" fmla="*/ 525647 h 970917"/>
                  <a:gd name="connsiteX9" fmla="*/ 1197996 w 1658727"/>
                  <a:gd name="connsiteY9" fmla="*/ 729019 h 970917"/>
                  <a:gd name="connsiteX10" fmla="*/ 530299 w 1658727"/>
                  <a:gd name="connsiteY10" fmla="*/ 722390 h 970917"/>
                  <a:gd name="connsiteX11" fmla="*/ 155464 w 1658727"/>
                  <a:gd name="connsiteY11" fmla="*/ 468568 h 970917"/>
                  <a:gd name="connsiteX12" fmla="*/ 198898 w 1658727"/>
                  <a:gd name="connsiteY12" fmla="*/ 58907 h 970917"/>
                  <a:gd name="connsiteX0" fmla="*/ 198898 w 1658727"/>
                  <a:gd name="connsiteY0" fmla="*/ 58907 h 970917"/>
                  <a:gd name="connsiteX1" fmla="*/ 153367 w 1658727"/>
                  <a:gd name="connsiteY1" fmla="*/ 38828 h 970917"/>
                  <a:gd name="connsiteX2" fmla="*/ 6706 w 1658727"/>
                  <a:gd name="connsiteY2" fmla="*/ 525086 h 970917"/>
                  <a:gd name="connsiteX3" fmla="*/ 369698 w 1658727"/>
                  <a:gd name="connsiteY3" fmla="*/ 932031 h 970917"/>
                  <a:gd name="connsiteX4" fmla="*/ 1350525 w 1658727"/>
                  <a:gd name="connsiteY4" fmla="*/ 915703 h 970917"/>
                  <a:gd name="connsiteX5" fmla="*/ 1657848 w 1658727"/>
                  <a:gd name="connsiteY5" fmla="*/ 589677 h 970917"/>
                  <a:gd name="connsiteX6" fmla="*/ 1441657 w 1658727"/>
                  <a:gd name="connsiteY6" fmla="*/ 76684 h 970917"/>
                  <a:gd name="connsiteX7" fmla="*/ 1385558 w 1658727"/>
                  <a:gd name="connsiteY7" fmla="*/ 88292 h 970917"/>
                  <a:gd name="connsiteX8" fmla="*/ 1498086 w 1658727"/>
                  <a:gd name="connsiteY8" fmla="*/ 525647 h 970917"/>
                  <a:gd name="connsiteX9" fmla="*/ 1197996 w 1658727"/>
                  <a:gd name="connsiteY9" fmla="*/ 729019 h 970917"/>
                  <a:gd name="connsiteX10" fmla="*/ 530299 w 1658727"/>
                  <a:gd name="connsiteY10" fmla="*/ 722390 h 970917"/>
                  <a:gd name="connsiteX11" fmla="*/ 155464 w 1658727"/>
                  <a:gd name="connsiteY11" fmla="*/ 468568 h 970917"/>
                  <a:gd name="connsiteX12" fmla="*/ 198898 w 1658727"/>
                  <a:gd name="connsiteY12" fmla="*/ 58907 h 970917"/>
                  <a:gd name="connsiteX0" fmla="*/ 198898 w 1658727"/>
                  <a:gd name="connsiteY0" fmla="*/ 61665 h 973675"/>
                  <a:gd name="connsiteX1" fmla="*/ 153367 w 1658727"/>
                  <a:gd name="connsiteY1" fmla="*/ 41586 h 973675"/>
                  <a:gd name="connsiteX2" fmla="*/ 6706 w 1658727"/>
                  <a:gd name="connsiteY2" fmla="*/ 527844 h 973675"/>
                  <a:gd name="connsiteX3" fmla="*/ 369698 w 1658727"/>
                  <a:gd name="connsiteY3" fmla="*/ 934789 h 973675"/>
                  <a:gd name="connsiteX4" fmla="*/ 1350525 w 1658727"/>
                  <a:gd name="connsiteY4" fmla="*/ 918461 h 973675"/>
                  <a:gd name="connsiteX5" fmla="*/ 1657848 w 1658727"/>
                  <a:gd name="connsiteY5" fmla="*/ 592435 h 973675"/>
                  <a:gd name="connsiteX6" fmla="*/ 1441657 w 1658727"/>
                  <a:gd name="connsiteY6" fmla="*/ 79442 h 973675"/>
                  <a:gd name="connsiteX7" fmla="*/ 1385558 w 1658727"/>
                  <a:gd name="connsiteY7" fmla="*/ 91050 h 973675"/>
                  <a:gd name="connsiteX8" fmla="*/ 1498086 w 1658727"/>
                  <a:gd name="connsiteY8" fmla="*/ 528405 h 973675"/>
                  <a:gd name="connsiteX9" fmla="*/ 1197996 w 1658727"/>
                  <a:gd name="connsiteY9" fmla="*/ 731777 h 973675"/>
                  <a:gd name="connsiteX10" fmla="*/ 530299 w 1658727"/>
                  <a:gd name="connsiteY10" fmla="*/ 725148 h 973675"/>
                  <a:gd name="connsiteX11" fmla="*/ 155464 w 1658727"/>
                  <a:gd name="connsiteY11" fmla="*/ 471326 h 973675"/>
                  <a:gd name="connsiteX12" fmla="*/ 198898 w 1658727"/>
                  <a:gd name="connsiteY12" fmla="*/ 61665 h 973675"/>
                  <a:gd name="connsiteX0" fmla="*/ 181024 w 1640853"/>
                  <a:gd name="connsiteY0" fmla="*/ 61665 h 968397"/>
                  <a:gd name="connsiteX1" fmla="*/ 135493 w 1640853"/>
                  <a:gd name="connsiteY1" fmla="*/ 41586 h 968397"/>
                  <a:gd name="connsiteX2" fmla="*/ 7672 w 1640853"/>
                  <a:gd name="connsiteY2" fmla="*/ 603211 h 968397"/>
                  <a:gd name="connsiteX3" fmla="*/ 351824 w 1640853"/>
                  <a:gd name="connsiteY3" fmla="*/ 934789 h 968397"/>
                  <a:gd name="connsiteX4" fmla="*/ 1332651 w 1640853"/>
                  <a:gd name="connsiteY4" fmla="*/ 918461 h 968397"/>
                  <a:gd name="connsiteX5" fmla="*/ 1639974 w 1640853"/>
                  <a:gd name="connsiteY5" fmla="*/ 592435 h 968397"/>
                  <a:gd name="connsiteX6" fmla="*/ 1423783 w 1640853"/>
                  <a:gd name="connsiteY6" fmla="*/ 79442 h 968397"/>
                  <a:gd name="connsiteX7" fmla="*/ 1367684 w 1640853"/>
                  <a:gd name="connsiteY7" fmla="*/ 91050 h 968397"/>
                  <a:gd name="connsiteX8" fmla="*/ 1480212 w 1640853"/>
                  <a:gd name="connsiteY8" fmla="*/ 528405 h 968397"/>
                  <a:gd name="connsiteX9" fmla="*/ 1180122 w 1640853"/>
                  <a:gd name="connsiteY9" fmla="*/ 731777 h 968397"/>
                  <a:gd name="connsiteX10" fmla="*/ 512425 w 1640853"/>
                  <a:gd name="connsiteY10" fmla="*/ 725148 h 968397"/>
                  <a:gd name="connsiteX11" fmla="*/ 137590 w 1640853"/>
                  <a:gd name="connsiteY11" fmla="*/ 471326 h 968397"/>
                  <a:gd name="connsiteX12" fmla="*/ 181024 w 1640853"/>
                  <a:gd name="connsiteY12" fmla="*/ 61665 h 968397"/>
                  <a:gd name="connsiteX0" fmla="*/ 162183 w 1640853"/>
                  <a:gd name="connsiteY0" fmla="*/ 61665 h 968397"/>
                  <a:gd name="connsiteX1" fmla="*/ 135493 w 1640853"/>
                  <a:gd name="connsiteY1" fmla="*/ 41586 h 968397"/>
                  <a:gd name="connsiteX2" fmla="*/ 7672 w 1640853"/>
                  <a:gd name="connsiteY2" fmla="*/ 603211 h 968397"/>
                  <a:gd name="connsiteX3" fmla="*/ 351824 w 1640853"/>
                  <a:gd name="connsiteY3" fmla="*/ 934789 h 968397"/>
                  <a:gd name="connsiteX4" fmla="*/ 1332651 w 1640853"/>
                  <a:gd name="connsiteY4" fmla="*/ 918461 h 968397"/>
                  <a:gd name="connsiteX5" fmla="*/ 1639974 w 1640853"/>
                  <a:gd name="connsiteY5" fmla="*/ 592435 h 968397"/>
                  <a:gd name="connsiteX6" fmla="*/ 1423783 w 1640853"/>
                  <a:gd name="connsiteY6" fmla="*/ 79442 h 968397"/>
                  <a:gd name="connsiteX7" fmla="*/ 1367684 w 1640853"/>
                  <a:gd name="connsiteY7" fmla="*/ 91050 h 968397"/>
                  <a:gd name="connsiteX8" fmla="*/ 1480212 w 1640853"/>
                  <a:gd name="connsiteY8" fmla="*/ 528405 h 968397"/>
                  <a:gd name="connsiteX9" fmla="*/ 1180122 w 1640853"/>
                  <a:gd name="connsiteY9" fmla="*/ 731777 h 968397"/>
                  <a:gd name="connsiteX10" fmla="*/ 512425 w 1640853"/>
                  <a:gd name="connsiteY10" fmla="*/ 725148 h 968397"/>
                  <a:gd name="connsiteX11" fmla="*/ 137590 w 1640853"/>
                  <a:gd name="connsiteY11" fmla="*/ 471326 h 968397"/>
                  <a:gd name="connsiteX12" fmla="*/ 162183 w 1640853"/>
                  <a:gd name="connsiteY12" fmla="*/ 61665 h 968397"/>
                  <a:gd name="connsiteX0" fmla="*/ 181023 w 1640853"/>
                  <a:gd name="connsiteY0" fmla="*/ 63165 h 967205"/>
                  <a:gd name="connsiteX1" fmla="*/ 135493 w 1640853"/>
                  <a:gd name="connsiteY1" fmla="*/ 40394 h 967205"/>
                  <a:gd name="connsiteX2" fmla="*/ 7672 w 1640853"/>
                  <a:gd name="connsiteY2" fmla="*/ 602019 h 967205"/>
                  <a:gd name="connsiteX3" fmla="*/ 351824 w 1640853"/>
                  <a:gd name="connsiteY3" fmla="*/ 933597 h 967205"/>
                  <a:gd name="connsiteX4" fmla="*/ 1332651 w 1640853"/>
                  <a:gd name="connsiteY4" fmla="*/ 917269 h 967205"/>
                  <a:gd name="connsiteX5" fmla="*/ 1639974 w 1640853"/>
                  <a:gd name="connsiteY5" fmla="*/ 591243 h 967205"/>
                  <a:gd name="connsiteX6" fmla="*/ 1423783 w 1640853"/>
                  <a:gd name="connsiteY6" fmla="*/ 78250 h 967205"/>
                  <a:gd name="connsiteX7" fmla="*/ 1367684 w 1640853"/>
                  <a:gd name="connsiteY7" fmla="*/ 89858 h 967205"/>
                  <a:gd name="connsiteX8" fmla="*/ 1480212 w 1640853"/>
                  <a:gd name="connsiteY8" fmla="*/ 527213 h 967205"/>
                  <a:gd name="connsiteX9" fmla="*/ 1180122 w 1640853"/>
                  <a:gd name="connsiteY9" fmla="*/ 730585 h 967205"/>
                  <a:gd name="connsiteX10" fmla="*/ 512425 w 1640853"/>
                  <a:gd name="connsiteY10" fmla="*/ 723956 h 967205"/>
                  <a:gd name="connsiteX11" fmla="*/ 137590 w 1640853"/>
                  <a:gd name="connsiteY11" fmla="*/ 470134 h 967205"/>
                  <a:gd name="connsiteX12" fmla="*/ 181023 w 1640853"/>
                  <a:gd name="connsiteY12" fmla="*/ 63165 h 96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0853" h="967205">
                    <a:moveTo>
                      <a:pt x="181023" y="63165"/>
                    </a:moveTo>
                    <a:cubicBezTo>
                      <a:pt x="190095" y="-16534"/>
                      <a:pt x="197143" y="-16993"/>
                      <a:pt x="135493" y="40394"/>
                    </a:cubicBezTo>
                    <a:cubicBezTo>
                      <a:pt x="70808" y="104513"/>
                      <a:pt x="-28383" y="453152"/>
                      <a:pt x="7672" y="602019"/>
                    </a:cubicBezTo>
                    <a:cubicBezTo>
                      <a:pt x="43727" y="750886"/>
                      <a:pt x="130994" y="881055"/>
                      <a:pt x="351824" y="933597"/>
                    </a:cubicBezTo>
                    <a:cubicBezTo>
                      <a:pt x="572654" y="986139"/>
                      <a:pt x="1117959" y="974328"/>
                      <a:pt x="1332651" y="917269"/>
                    </a:cubicBezTo>
                    <a:cubicBezTo>
                      <a:pt x="1547343" y="860210"/>
                      <a:pt x="1624785" y="731079"/>
                      <a:pt x="1639974" y="591243"/>
                    </a:cubicBezTo>
                    <a:cubicBezTo>
                      <a:pt x="1655163" y="451407"/>
                      <a:pt x="1469165" y="161814"/>
                      <a:pt x="1423783" y="78250"/>
                    </a:cubicBezTo>
                    <a:cubicBezTo>
                      <a:pt x="1378401" y="-5314"/>
                      <a:pt x="1371919" y="10714"/>
                      <a:pt x="1367684" y="89858"/>
                    </a:cubicBezTo>
                    <a:cubicBezTo>
                      <a:pt x="1363449" y="169002"/>
                      <a:pt x="1520217" y="433328"/>
                      <a:pt x="1480212" y="527213"/>
                    </a:cubicBezTo>
                    <a:cubicBezTo>
                      <a:pt x="1440208" y="621098"/>
                      <a:pt x="1341420" y="697795"/>
                      <a:pt x="1180122" y="730585"/>
                    </a:cubicBezTo>
                    <a:cubicBezTo>
                      <a:pt x="1018824" y="763375"/>
                      <a:pt x="678432" y="759335"/>
                      <a:pt x="512425" y="723956"/>
                    </a:cubicBezTo>
                    <a:cubicBezTo>
                      <a:pt x="346418" y="688577"/>
                      <a:pt x="192824" y="580266"/>
                      <a:pt x="137590" y="470134"/>
                    </a:cubicBezTo>
                    <a:cubicBezTo>
                      <a:pt x="82356" y="360002"/>
                      <a:pt x="171951" y="142864"/>
                      <a:pt x="181023" y="6316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764746" y="2620649"/>
              <a:ext cx="398359" cy="338024"/>
              <a:chOff x="2764746" y="2620649"/>
              <a:chExt cx="398359" cy="33802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817116" y="2691512"/>
                <a:ext cx="345989" cy="267161"/>
                <a:chOff x="2774699" y="2691512"/>
                <a:chExt cx="417367" cy="267161"/>
              </a:xfrm>
            </p:grpSpPr>
            <p:sp>
              <p:nvSpPr>
                <p:cNvPr id="12" name="Rectangle 11"/>
                <p:cNvSpPr/>
                <p:nvPr/>
              </p:nvSpPr>
              <p:spPr>
                <a:xfrm rot="21185743">
                  <a:off x="2774699" y="2706945"/>
                  <a:ext cx="164787" cy="25172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21185743">
                  <a:off x="3027279" y="2691512"/>
                  <a:ext cx="164787" cy="205953"/>
                </a:xfrm>
                <a:prstGeom prst="rect">
                  <a:avLst/>
                </a:prstGeom>
                <a:solidFill>
                  <a:srgbClr val="CC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64746" y="2620649"/>
                <a:ext cx="367578" cy="148459"/>
                <a:chOff x="3550576" y="2583578"/>
                <a:chExt cx="465092" cy="124171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3550576" y="2658373"/>
                  <a:ext cx="455863" cy="49376"/>
                </a:xfrm>
                <a:custGeom>
                  <a:avLst/>
                  <a:gdLst>
                    <a:gd name="connsiteX0" fmla="*/ 0 w 1370713"/>
                    <a:gd name="connsiteY0" fmla="*/ 126769 h 126769"/>
                    <a:gd name="connsiteX1" fmla="*/ 504968 w 1370713"/>
                    <a:gd name="connsiteY1" fmla="*/ 85825 h 126769"/>
                    <a:gd name="connsiteX2" fmla="*/ 1105469 w 1370713"/>
                    <a:gd name="connsiteY2" fmla="*/ 44882 h 126769"/>
                    <a:gd name="connsiteX3" fmla="*/ 1351129 w 1370713"/>
                    <a:gd name="connsiteY3" fmla="*/ 3939 h 126769"/>
                    <a:gd name="connsiteX4" fmla="*/ 1337481 w 1370713"/>
                    <a:gd name="connsiteY4" fmla="*/ 3939 h 126769"/>
                    <a:gd name="connsiteX0" fmla="*/ 1 w 865746"/>
                    <a:gd name="connsiteY0" fmla="*/ 85825 h 85825"/>
                    <a:gd name="connsiteX1" fmla="*/ 600502 w 865746"/>
                    <a:gd name="connsiteY1" fmla="*/ 44882 h 85825"/>
                    <a:gd name="connsiteX2" fmla="*/ 846162 w 865746"/>
                    <a:gd name="connsiteY2" fmla="*/ 3939 h 85825"/>
                    <a:gd name="connsiteX3" fmla="*/ 832514 w 865746"/>
                    <a:gd name="connsiteY3" fmla="*/ 3939 h 85825"/>
                    <a:gd name="connsiteX0" fmla="*/ 0 w 803367"/>
                    <a:gd name="connsiteY0" fmla="*/ 18829 h 45095"/>
                    <a:gd name="connsiteX1" fmla="*/ 538123 w 803367"/>
                    <a:gd name="connsiteY1" fmla="*/ 44882 h 45095"/>
                    <a:gd name="connsiteX2" fmla="*/ 783783 w 803367"/>
                    <a:gd name="connsiteY2" fmla="*/ 3939 h 45095"/>
                    <a:gd name="connsiteX3" fmla="*/ 770135 w 803367"/>
                    <a:gd name="connsiteY3" fmla="*/ 3939 h 45095"/>
                    <a:gd name="connsiteX0" fmla="*/ 0 w 809498"/>
                    <a:gd name="connsiteY0" fmla="*/ 18248 h 36269"/>
                    <a:gd name="connsiteX1" fmla="*/ 454952 w 809498"/>
                    <a:gd name="connsiteY1" fmla="*/ 35926 h 36269"/>
                    <a:gd name="connsiteX2" fmla="*/ 783783 w 809498"/>
                    <a:gd name="connsiteY2" fmla="*/ 3358 h 36269"/>
                    <a:gd name="connsiteX3" fmla="*/ 770135 w 809498"/>
                    <a:gd name="connsiteY3" fmla="*/ 3358 h 36269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90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89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89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0135"/>
                    <a:gd name="connsiteY0" fmla="*/ 48389 h 68175"/>
                    <a:gd name="connsiteX1" fmla="*/ 454952 w 770135"/>
                    <a:gd name="connsiteY1" fmla="*/ 66067 h 68175"/>
                    <a:gd name="connsiteX2" fmla="*/ 770135 w 770135"/>
                    <a:gd name="connsiteY2" fmla="*/ 0 h 68175"/>
                    <a:gd name="connsiteX0" fmla="*/ 0 w 761590"/>
                    <a:gd name="connsiteY0" fmla="*/ 17408 h 35531"/>
                    <a:gd name="connsiteX1" fmla="*/ 454952 w 761590"/>
                    <a:gd name="connsiteY1" fmla="*/ 35086 h 35531"/>
                    <a:gd name="connsiteX2" fmla="*/ 761590 w 761590"/>
                    <a:gd name="connsiteY2" fmla="*/ 0 h 35531"/>
                    <a:gd name="connsiteX0" fmla="*/ 0 w 761590"/>
                    <a:gd name="connsiteY0" fmla="*/ 17408 h 37205"/>
                    <a:gd name="connsiteX1" fmla="*/ 412219 w 761590"/>
                    <a:gd name="connsiteY1" fmla="*/ 36807 h 37205"/>
                    <a:gd name="connsiteX2" fmla="*/ 761590 w 761590"/>
                    <a:gd name="connsiteY2" fmla="*/ 0 h 37205"/>
                    <a:gd name="connsiteX0" fmla="*/ 0 w 688944"/>
                    <a:gd name="connsiteY0" fmla="*/ 20850 h 37477"/>
                    <a:gd name="connsiteX1" fmla="*/ 339573 w 688944"/>
                    <a:gd name="connsiteY1" fmla="*/ 36807 h 37477"/>
                    <a:gd name="connsiteX2" fmla="*/ 688944 w 688944"/>
                    <a:gd name="connsiteY2" fmla="*/ 0 h 37477"/>
                    <a:gd name="connsiteX0" fmla="*/ 0 w 694517"/>
                    <a:gd name="connsiteY0" fmla="*/ 11872 h 36956"/>
                    <a:gd name="connsiteX1" fmla="*/ 345146 w 694517"/>
                    <a:gd name="connsiteY1" fmla="*/ 36807 h 36956"/>
                    <a:gd name="connsiteX2" fmla="*/ 694517 w 694517"/>
                    <a:gd name="connsiteY2" fmla="*/ 0 h 36956"/>
                    <a:gd name="connsiteX0" fmla="*/ 0 w 694517"/>
                    <a:gd name="connsiteY0" fmla="*/ 11872 h 30298"/>
                    <a:gd name="connsiteX1" fmla="*/ 345146 w 694517"/>
                    <a:gd name="connsiteY1" fmla="*/ 30074 h 30298"/>
                    <a:gd name="connsiteX2" fmla="*/ 694517 w 694517"/>
                    <a:gd name="connsiteY2" fmla="*/ 0 h 3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4517" h="30298">
                      <a:moveTo>
                        <a:pt x="0" y="11872"/>
                      </a:moveTo>
                      <a:cubicBezTo>
                        <a:pt x="179374" y="20556"/>
                        <a:pt x="229393" y="32053"/>
                        <a:pt x="345146" y="30074"/>
                      </a:cubicBezTo>
                      <a:cubicBezTo>
                        <a:pt x="460899" y="28095"/>
                        <a:pt x="628854" y="13764"/>
                        <a:pt x="694517" y="0"/>
                      </a:cubicBezTo>
                    </a:path>
                  </a:pathLst>
                </a:custGeom>
                <a:ln w="762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3592443" y="2614116"/>
                  <a:ext cx="408502" cy="91878"/>
                </a:xfrm>
                <a:custGeom>
                  <a:avLst/>
                  <a:gdLst>
                    <a:gd name="connsiteX0" fmla="*/ 0 w 1370713"/>
                    <a:gd name="connsiteY0" fmla="*/ 126769 h 126769"/>
                    <a:gd name="connsiteX1" fmla="*/ 504968 w 1370713"/>
                    <a:gd name="connsiteY1" fmla="*/ 85825 h 126769"/>
                    <a:gd name="connsiteX2" fmla="*/ 1105469 w 1370713"/>
                    <a:gd name="connsiteY2" fmla="*/ 44882 h 126769"/>
                    <a:gd name="connsiteX3" fmla="*/ 1351129 w 1370713"/>
                    <a:gd name="connsiteY3" fmla="*/ 3939 h 126769"/>
                    <a:gd name="connsiteX4" fmla="*/ 1337481 w 1370713"/>
                    <a:gd name="connsiteY4" fmla="*/ 3939 h 126769"/>
                    <a:gd name="connsiteX0" fmla="*/ 1 w 865746"/>
                    <a:gd name="connsiteY0" fmla="*/ 85825 h 85825"/>
                    <a:gd name="connsiteX1" fmla="*/ 600502 w 865746"/>
                    <a:gd name="connsiteY1" fmla="*/ 44882 h 85825"/>
                    <a:gd name="connsiteX2" fmla="*/ 846162 w 865746"/>
                    <a:gd name="connsiteY2" fmla="*/ 3939 h 85825"/>
                    <a:gd name="connsiteX3" fmla="*/ 832514 w 865746"/>
                    <a:gd name="connsiteY3" fmla="*/ 3939 h 85825"/>
                    <a:gd name="connsiteX0" fmla="*/ 0 w 803367"/>
                    <a:gd name="connsiteY0" fmla="*/ 18829 h 45095"/>
                    <a:gd name="connsiteX1" fmla="*/ 538123 w 803367"/>
                    <a:gd name="connsiteY1" fmla="*/ 44882 h 45095"/>
                    <a:gd name="connsiteX2" fmla="*/ 783783 w 803367"/>
                    <a:gd name="connsiteY2" fmla="*/ 3939 h 45095"/>
                    <a:gd name="connsiteX3" fmla="*/ 770135 w 803367"/>
                    <a:gd name="connsiteY3" fmla="*/ 3939 h 45095"/>
                    <a:gd name="connsiteX0" fmla="*/ 0 w 809498"/>
                    <a:gd name="connsiteY0" fmla="*/ 18248 h 36269"/>
                    <a:gd name="connsiteX1" fmla="*/ 454952 w 809498"/>
                    <a:gd name="connsiteY1" fmla="*/ 35926 h 36269"/>
                    <a:gd name="connsiteX2" fmla="*/ 783783 w 809498"/>
                    <a:gd name="connsiteY2" fmla="*/ 3358 h 36269"/>
                    <a:gd name="connsiteX3" fmla="*/ 770135 w 809498"/>
                    <a:gd name="connsiteY3" fmla="*/ 3358 h 36269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90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89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89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0135"/>
                    <a:gd name="connsiteY0" fmla="*/ 48389 h 68175"/>
                    <a:gd name="connsiteX1" fmla="*/ 454952 w 770135"/>
                    <a:gd name="connsiteY1" fmla="*/ 66067 h 68175"/>
                    <a:gd name="connsiteX2" fmla="*/ 770135 w 770135"/>
                    <a:gd name="connsiteY2" fmla="*/ 0 h 68175"/>
                    <a:gd name="connsiteX0" fmla="*/ 0 w 761590"/>
                    <a:gd name="connsiteY0" fmla="*/ 17408 h 35531"/>
                    <a:gd name="connsiteX1" fmla="*/ 454952 w 761590"/>
                    <a:gd name="connsiteY1" fmla="*/ 35086 h 35531"/>
                    <a:gd name="connsiteX2" fmla="*/ 761590 w 761590"/>
                    <a:gd name="connsiteY2" fmla="*/ 0 h 35531"/>
                    <a:gd name="connsiteX0" fmla="*/ 0 w 761590"/>
                    <a:gd name="connsiteY0" fmla="*/ 17408 h 37205"/>
                    <a:gd name="connsiteX1" fmla="*/ 412219 w 761590"/>
                    <a:gd name="connsiteY1" fmla="*/ 36807 h 37205"/>
                    <a:gd name="connsiteX2" fmla="*/ 761590 w 761590"/>
                    <a:gd name="connsiteY2" fmla="*/ 0 h 37205"/>
                    <a:gd name="connsiteX0" fmla="*/ 0 w 688944"/>
                    <a:gd name="connsiteY0" fmla="*/ 20850 h 37477"/>
                    <a:gd name="connsiteX1" fmla="*/ 339573 w 688944"/>
                    <a:gd name="connsiteY1" fmla="*/ 36807 h 37477"/>
                    <a:gd name="connsiteX2" fmla="*/ 688944 w 688944"/>
                    <a:gd name="connsiteY2" fmla="*/ 0 h 37477"/>
                    <a:gd name="connsiteX0" fmla="*/ 0 w 682829"/>
                    <a:gd name="connsiteY0" fmla="*/ 11078 h 27275"/>
                    <a:gd name="connsiteX1" fmla="*/ 339573 w 682829"/>
                    <a:gd name="connsiteY1" fmla="*/ 27035 h 27275"/>
                    <a:gd name="connsiteX2" fmla="*/ 682829 w 682829"/>
                    <a:gd name="connsiteY2" fmla="*/ 0 h 2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82829" h="27275">
                      <a:moveTo>
                        <a:pt x="0" y="11078"/>
                      </a:moveTo>
                      <a:cubicBezTo>
                        <a:pt x="179374" y="19762"/>
                        <a:pt x="225768" y="28881"/>
                        <a:pt x="339573" y="27035"/>
                      </a:cubicBezTo>
                      <a:cubicBezTo>
                        <a:pt x="453378" y="25189"/>
                        <a:pt x="617166" y="13764"/>
                        <a:pt x="682829" y="0"/>
                      </a:cubicBezTo>
                    </a:path>
                  </a:pathLst>
                </a:custGeom>
                <a:ln w="76200">
                  <a:solidFill>
                    <a:schemeClr val="tx1">
                      <a:lumMod val="75000"/>
                      <a:lumOff val="25000"/>
                    </a:schemeClr>
                  </a:solidFill>
                  <a:headEnd type="oval" w="sm" len="med"/>
                  <a:tailEnd type="oval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3563463" y="2583578"/>
                  <a:ext cx="452205" cy="61075"/>
                </a:xfrm>
                <a:custGeom>
                  <a:avLst/>
                  <a:gdLst>
                    <a:gd name="connsiteX0" fmla="*/ 0 w 1370713"/>
                    <a:gd name="connsiteY0" fmla="*/ 126769 h 126769"/>
                    <a:gd name="connsiteX1" fmla="*/ 504968 w 1370713"/>
                    <a:gd name="connsiteY1" fmla="*/ 85825 h 126769"/>
                    <a:gd name="connsiteX2" fmla="*/ 1105469 w 1370713"/>
                    <a:gd name="connsiteY2" fmla="*/ 44882 h 126769"/>
                    <a:gd name="connsiteX3" fmla="*/ 1351129 w 1370713"/>
                    <a:gd name="connsiteY3" fmla="*/ 3939 h 126769"/>
                    <a:gd name="connsiteX4" fmla="*/ 1337481 w 1370713"/>
                    <a:gd name="connsiteY4" fmla="*/ 3939 h 126769"/>
                    <a:gd name="connsiteX0" fmla="*/ 1 w 865746"/>
                    <a:gd name="connsiteY0" fmla="*/ 85825 h 85825"/>
                    <a:gd name="connsiteX1" fmla="*/ 600502 w 865746"/>
                    <a:gd name="connsiteY1" fmla="*/ 44882 h 85825"/>
                    <a:gd name="connsiteX2" fmla="*/ 846162 w 865746"/>
                    <a:gd name="connsiteY2" fmla="*/ 3939 h 85825"/>
                    <a:gd name="connsiteX3" fmla="*/ 832514 w 865746"/>
                    <a:gd name="connsiteY3" fmla="*/ 3939 h 85825"/>
                    <a:gd name="connsiteX0" fmla="*/ 0 w 803367"/>
                    <a:gd name="connsiteY0" fmla="*/ 18829 h 45095"/>
                    <a:gd name="connsiteX1" fmla="*/ 538123 w 803367"/>
                    <a:gd name="connsiteY1" fmla="*/ 44882 h 45095"/>
                    <a:gd name="connsiteX2" fmla="*/ 783783 w 803367"/>
                    <a:gd name="connsiteY2" fmla="*/ 3939 h 45095"/>
                    <a:gd name="connsiteX3" fmla="*/ 770135 w 803367"/>
                    <a:gd name="connsiteY3" fmla="*/ 3939 h 45095"/>
                    <a:gd name="connsiteX0" fmla="*/ 0 w 809498"/>
                    <a:gd name="connsiteY0" fmla="*/ 18248 h 36269"/>
                    <a:gd name="connsiteX1" fmla="*/ 454952 w 809498"/>
                    <a:gd name="connsiteY1" fmla="*/ 35926 h 36269"/>
                    <a:gd name="connsiteX2" fmla="*/ 783783 w 809498"/>
                    <a:gd name="connsiteY2" fmla="*/ 3358 h 36269"/>
                    <a:gd name="connsiteX3" fmla="*/ 770135 w 809498"/>
                    <a:gd name="connsiteY3" fmla="*/ 3358 h 36269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809498"/>
                    <a:gd name="connsiteY0" fmla="*/ 48696 h 66717"/>
                    <a:gd name="connsiteX1" fmla="*/ 454952 w 809498"/>
                    <a:gd name="connsiteY1" fmla="*/ 66374 h 66717"/>
                    <a:gd name="connsiteX2" fmla="*/ 783783 w 809498"/>
                    <a:gd name="connsiteY2" fmla="*/ 33806 h 66717"/>
                    <a:gd name="connsiteX3" fmla="*/ 770135 w 809498"/>
                    <a:gd name="connsiteY3" fmla="*/ 307 h 66717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90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89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8226"/>
                    <a:gd name="connsiteY0" fmla="*/ 48574 h 66335"/>
                    <a:gd name="connsiteX1" fmla="*/ 454952 w 778226"/>
                    <a:gd name="connsiteY1" fmla="*/ 66252 h 66335"/>
                    <a:gd name="connsiteX2" fmla="*/ 702589 w 778226"/>
                    <a:gd name="connsiteY2" fmla="*/ 52617 h 66335"/>
                    <a:gd name="connsiteX3" fmla="*/ 770135 w 778226"/>
                    <a:gd name="connsiteY3" fmla="*/ 185 h 66335"/>
                    <a:gd name="connsiteX0" fmla="*/ 0 w 770135"/>
                    <a:gd name="connsiteY0" fmla="*/ 48389 h 68175"/>
                    <a:gd name="connsiteX1" fmla="*/ 454952 w 770135"/>
                    <a:gd name="connsiteY1" fmla="*/ 66067 h 68175"/>
                    <a:gd name="connsiteX2" fmla="*/ 770135 w 770135"/>
                    <a:gd name="connsiteY2" fmla="*/ 0 h 68175"/>
                    <a:gd name="connsiteX0" fmla="*/ 0 w 761590"/>
                    <a:gd name="connsiteY0" fmla="*/ 17408 h 35531"/>
                    <a:gd name="connsiteX1" fmla="*/ 454952 w 761590"/>
                    <a:gd name="connsiteY1" fmla="*/ 35086 h 35531"/>
                    <a:gd name="connsiteX2" fmla="*/ 761590 w 761590"/>
                    <a:gd name="connsiteY2" fmla="*/ 0 h 35531"/>
                    <a:gd name="connsiteX0" fmla="*/ 0 w 761590"/>
                    <a:gd name="connsiteY0" fmla="*/ 17408 h 37205"/>
                    <a:gd name="connsiteX1" fmla="*/ 412219 w 761590"/>
                    <a:gd name="connsiteY1" fmla="*/ 36807 h 37205"/>
                    <a:gd name="connsiteX2" fmla="*/ 761590 w 761590"/>
                    <a:gd name="connsiteY2" fmla="*/ 0 h 37205"/>
                    <a:gd name="connsiteX0" fmla="*/ 0 w 688944"/>
                    <a:gd name="connsiteY0" fmla="*/ 20850 h 37477"/>
                    <a:gd name="connsiteX1" fmla="*/ 339573 w 688944"/>
                    <a:gd name="connsiteY1" fmla="*/ 36807 h 37477"/>
                    <a:gd name="connsiteX2" fmla="*/ 688944 w 688944"/>
                    <a:gd name="connsiteY2" fmla="*/ 0 h 37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88944" h="37477">
                      <a:moveTo>
                        <a:pt x="0" y="20850"/>
                      </a:moveTo>
                      <a:cubicBezTo>
                        <a:pt x="179374" y="29534"/>
                        <a:pt x="224749" y="40282"/>
                        <a:pt x="339573" y="36807"/>
                      </a:cubicBezTo>
                      <a:cubicBezTo>
                        <a:pt x="454397" y="33332"/>
                        <a:pt x="623281" y="13764"/>
                        <a:pt x="688944" y="0"/>
                      </a:cubicBezTo>
                    </a:path>
                  </a:pathLst>
                </a:custGeom>
                <a:ln w="762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88" y="1392024"/>
            <a:ext cx="4104456" cy="326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509120"/>
            <a:ext cx="7772400" cy="1470025"/>
          </a:xfrm>
        </p:spPr>
        <p:txBody>
          <a:bodyPr/>
          <a:lstStyle/>
          <a:p>
            <a:r>
              <a:rPr lang="de-AT" sz="3600" smtClean="0">
                <a:solidFill>
                  <a:schemeClr val="bg1">
                    <a:lumMod val="65000"/>
                  </a:schemeClr>
                </a:solidFill>
              </a:rPr>
              <a:t>Welcome to</a:t>
            </a:r>
            <a:r>
              <a:rPr lang="de-AT" smtClean="0"/>
              <a:t/>
            </a:r>
            <a:br>
              <a:rPr lang="de-AT" smtClean="0"/>
            </a:br>
            <a:r>
              <a:rPr lang="de-AT" sz="5400" smtClean="0"/>
              <a:t>Carabao Workshop</a:t>
            </a:r>
            <a:endParaRPr lang="en-US" sz="5400"/>
          </a:p>
        </p:txBody>
      </p:sp>
      <p:cxnSp>
        <p:nvCxnSpPr>
          <p:cNvPr id="7" name="Straight Connector 6"/>
          <p:cNvCxnSpPr/>
          <p:nvPr/>
        </p:nvCxnSpPr>
        <p:spPr>
          <a:xfrm>
            <a:off x="3203848" y="1340768"/>
            <a:ext cx="0" cy="32125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4437112"/>
            <a:ext cx="25089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7584" y="6021288"/>
            <a:ext cx="640871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9364" y="4265332"/>
            <a:ext cx="0" cy="18886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776" y="1552908"/>
            <a:ext cx="7808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15928" y="5517232"/>
            <a:ext cx="0" cy="6367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9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What the Hell is a Carabao?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r="2728"/>
          <a:stretch/>
        </p:blipFill>
        <p:spPr bwMode="auto">
          <a:xfrm>
            <a:off x="2267744" y="1628800"/>
            <a:ext cx="4576212" cy="341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32430" y="5229200"/>
            <a:ext cx="5727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400" smtClean="0"/>
              <a:t>Drunken Carabao Tour</a:t>
            </a:r>
            <a:endParaRPr lang="en-US" sz="2400" smtClean="0"/>
          </a:p>
          <a:p>
            <a:r>
              <a:rPr lang="en-US" smtClean="0">
                <a:solidFill>
                  <a:srgbClr val="0070C0"/>
                </a:solidFill>
              </a:rPr>
              <a:t>From: http://siargaophilippines.com/drunken-carabao-tour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23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Carabao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15616" y="1412776"/>
            <a:ext cx="7608406" cy="2376264"/>
            <a:chOff x="1115616" y="1412776"/>
            <a:chExt cx="7608406" cy="2376264"/>
          </a:xfrm>
        </p:grpSpPr>
        <p:sp>
          <p:nvSpPr>
            <p:cNvPr id="4" name="TextBox 3"/>
            <p:cNvSpPr txBox="1"/>
            <p:nvPr/>
          </p:nvSpPr>
          <p:spPr>
            <a:xfrm>
              <a:off x="4572000" y="1521658"/>
              <a:ext cx="415202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3200" i="1" smtClean="0">
                  <a:solidFill>
                    <a:srgbClr val="0070C0"/>
                  </a:solidFill>
                </a:rPr>
                <a:t>carabao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de-AT" sz="2400" smtClean="0"/>
                <a:t>domestic swamp type water buffalo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de-AT" sz="2400" smtClean="0"/>
                <a:t>very powerful for Philippine farmers</a:t>
              </a:r>
              <a:endParaRPr lang="en-US" sz="2400"/>
            </a:p>
          </p:txBody>
        </p:sp>
        <p:pic>
          <p:nvPicPr>
            <p:cNvPr id="1026" name="Picture 2" descr="http://www.dutchpickle.com/wp-content/uploads/2010/06/carabao-plow-rice-field-004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412776"/>
              <a:ext cx="3171141" cy="23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068050" y="4006287"/>
            <a:ext cx="6600294" cy="2132888"/>
            <a:chOff x="1068050" y="4006287"/>
            <a:chExt cx="6600294" cy="2132888"/>
          </a:xfrm>
        </p:grpSpPr>
        <p:pic>
          <p:nvPicPr>
            <p:cNvPr id="7" name="Picture 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337" y="4006287"/>
              <a:ext cx="2174007" cy="21163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68050" y="4077072"/>
              <a:ext cx="415202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3200" i="1" smtClean="0">
                  <a:solidFill>
                    <a:srgbClr val="0070C0"/>
                  </a:solidFill>
                </a:rPr>
                <a:t>Carabao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de-AT" sz="2400" smtClean="0"/>
                <a:t>Matlab type ‚domestic‘ class object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de-AT" sz="2400" smtClean="0"/>
                <a:t>very powerful for process, system &amp; control engineers</a:t>
              </a:r>
              <a:endParaRPr lang="en-US" sz="2400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6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Workshop Contents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79928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Carbao </a:t>
            </a:r>
            <a:r>
              <a:rPr lang="en-US" sz="3200">
                <a:solidFill>
                  <a:srgbClr val="0070C0"/>
                </a:solidFill>
              </a:rPr>
              <a:t>is </a:t>
            </a:r>
            <a:r>
              <a:rPr lang="en-US" sz="3200" smtClean="0">
                <a:solidFill>
                  <a:srgbClr val="0070C0"/>
                </a:solidFill>
              </a:rPr>
              <a:t>about toolbox engineering </a:t>
            </a:r>
            <a:endParaRPr lang="en-US" sz="3200">
              <a:solidFill>
                <a:srgbClr val="0070C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About 70% of each toolbox is based on similar building </a:t>
            </a:r>
            <a:r>
              <a:rPr lang="en-US" sz="2800" smtClean="0"/>
              <a:t>blocks</a:t>
            </a:r>
          </a:p>
          <a:p>
            <a:pPr marL="457200" indent="-457200">
              <a:buFont typeface="Arial" pitchFamily="34" charset="0"/>
              <a:buChar char="•"/>
            </a:pPr>
            <a:endParaRPr lang="de-AT" sz="2800" smtClean="0"/>
          </a:p>
          <a:p>
            <a:r>
              <a:rPr lang="de-AT" sz="3200" smtClean="0">
                <a:solidFill>
                  <a:srgbClr val="0070C0"/>
                </a:solidFill>
              </a:rPr>
              <a:t>Carabao Building Blocks</a:t>
            </a:r>
            <a:endParaRPr lang="en-US" sz="3200" smtClean="0">
              <a:solidFill>
                <a:srgbClr val="0070C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object </a:t>
            </a:r>
            <a:r>
              <a:rPr lang="en-US" sz="2800"/>
              <a:t>manipulation (save, load, import, export, copy, cut, paste</a:t>
            </a:r>
            <a:r>
              <a:rPr lang="en-US" sz="280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rapid </a:t>
            </a:r>
            <a:r>
              <a:rPr lang="en-US" sz="2800"/>
              <a:t>setup of a roll down menu providing a user interface (the graphical shell</a:t>
            </a:r>
            <a:r>
              <a:rPr lang="en-US" sz="280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manipulating </a:t>
            </a:r>
            <a:r>
              <a:rPr lang="en-US" sz="2800"/>
              <a:t>and pre-processing of log </a:t>
            </a:r>
            <a:r>
              <a:rPr lang="en-US" sz="2800" smtClean="0"/>
              <a:t>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Those </a:t>
            </a:r>
            <a:r>
              <a:rPr lang="en-US" sz="2800"/>
              <a:t>building blocks are now condensed in the MATLAB® Carabao toolbox. </a:t>
            </a:r>
            <a:endParaRPr lang="de-AT" sz="2800" i="1" smtClean="0">
              <a:solidFill>
                <a:srgbClr val="0070C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Workshop Contents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/>
              <a:t>Day 1:</a:t>
            </a:r>
            <a:r>
              <a:rPr lang="de-AT" sz="3200" i="1" smtClean="0">
                <a:solidFill>
                  <a:srgbClr val="0070C0"/>
                </a:solidFill>
              </a:rPr>
              <a:t>  Mission Possible</a:t>
            </a:r>
          </a:p>
          <a:p>
            <a:endParaRPr lang="de-AT" sz="3200" i="1" smtClean="0">
              <a:solidFill>
                <a:srgbClr val="0070C0"/>
              </a:solidFill>
            </a:endParaRPr>
          </a:p>
          <a:p>
            <a:r>
              <a:rPr lang="de-AT" sz="3200" i="1" smtClean="0"/>
              <a:t>Day 2:</a:t>
            </a:r>
            <a:r>
              <a:rPr lang="de-AT" sz="3200" i="1" smtClean="0">
                <a:solidFill>
                  <a:srgbClr val="0070C0"/>
                </a:solidFill>
              </a:rPr>
              <a:t>  Meeting with Carabao</a:t>
            </a:r>
          </a:p>
          <a:p>
            <a:endParaRPr lang="de-AT" sz="3200" i="1">
              <a:solidFill>
                <a:srgbClr val="0070C0"/>
              </a:solidFill>
            </a:endParaRPr>
          </a:p>
          <a:p>
            <a:r>
              <a:rPr lang="de-AT" sz="3200" i="1" smtClean="0"/>
              <a:t>Day 3:</a:t>
            </a:r>
            <a:r>
              <a:rPr lang="de-AT" sz="3200" i="1" smtClean="0">
                <a:solidFill>
                  <a:srgbClr val="0070C0"/>
                </a:solidFill>
              </a:rPr>
              <a:t>  Time for Espresso</a:t>
            </a:r>
          </a:p>
          <a:p>
            <a:endParaRPr lang="de-AT" sz="3200" i="1">
              <a:solidFill>
                <a:srgbClr val="0070C0"/>
              </a:solidFill>
            </a:endParaRPr>
          </a:p>
          <a:p>
            <a:r>
              <a:rPr lang="de-AT" sz="3200" i="1" smtClean="0"/>
              <a:t>Day 4:</a:t>
            </a:r>
            <a:r>
              <a:rPr lang="de-AT" sz="3200" i="1" smtClean="0">
                <a:solidFill>
                  <a:srgbClr val="0070C0"/>
                </a:solidFill>
              </a:rPr>
              <a:t>  Shell Hard Core</a:t>
            </a:r>
          </a:p>
          <a:p>
            <a:endParaRPr lang="de-AT" sz="3200" i="1">
              <a:solidFill>
                <a:srgbClr val="0070C0"/>
              </a:solidFill>
            </a:endParaRPr>
          </a:p>
          <a:p>
            <a:r>
              <a:rPr lang="de-AT" sz="3200" i="1" smtClean="0"/>
              <a:t>Day 5:</a:t>
            </a:r>
            <a:r>
              <a:rPr lang="de-AT" sz="3200" i="1" smtClean="0">
                <a:solidFill>
                  <a:srgbClr val="0070C0"/>
                </a:solidFill>
              </a:rPr>
              <a:t>  Riding the Carabao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3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Supported Files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</a:rPr>
              <a:t>CaraMec.V1e.zip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AT" sz="2400" smtClean="0"/>
              <a:t>Carabao/v1e              (Carabao toolbox)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AT" sz="2400" smtClean="0"/>
              <a:t>Doc                              (doc files)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AT" sz="2400" smtClean="0"/>
              <a:t>Imec                            (sample files)</a:t>
            </a:r>
          </a:p>
          <a:p>
            <a:pPr marL="457200" indent="-457200">
              <a:buFont typeface="Arial" pitchFamily="34" charset="0"/>
              <a:buChar char="•"/>
            </a:pPr>
            <a:endParaRPr lang="de-AT" sz="2400" smtClean="0"/>
          </a:p>
          <a:p>
            <a:r>
              <a:rPr lang="de-AT" sz="3200" smtClean="0">
                <a:solidFill>
                  <a:srgbClr val="0070C0"/>
                </a:solidFill>
              </a:rPr>
              <a:t>Move Toolbox Files to an “m-file location“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AT" sz="2400" smtClean="0"/>
              <a:t>eg:   m/Carabao/v1e</a:t>
            </a:r>
          </a:p>
          <a:p>
            <a:pPr marL="457200" indent="-457200">
              <a:buFont typeface="Arial" pitchFamily="34" charset="0"/>
              <a:buChar char="•"/>
            </a:pPr>
            <a:endParaRPr lang="de-AT" sz="2400"/>
          </a:p>
          <a:p>
            <a:r>
              <a:rPr lang="de-AT" sz="2800" smtClean="0">
                <a:solidFill>
                  <a:srgbClr val="0070C0"/>
                </a:solidFill>
              </a:rPr>
              <a:t>Set MATLAB path to toolbox folder</a:t>
            </a:r>
          </a:p>
          <a:p>
            <a:pPr marL="457200" indent="-457200">
              <a:buFont typeface="Arial" pitchFamily="34" charset="0"/>
              <a:buChar char="•"/>
            </a:pPr>
            <a:endParaRPr lang="de-AT" sz="240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25" y="4869160"/>
            <a:ext cx="70770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109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224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Carabao Workshop</vt:lpstr>
      <vt:lpstr>What the Hell is a Carabao?</vt:lpstr>
      <vt:lpstr>Carabao</vt:lpstr>
      <vt:lpstr>Workshop Contents</vt:lpstr>
      <vt:lpstr>Workshop Contents</vt:lpstr>
      <vt:lpstr>Supported Files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Carabao Workshop</dc:title>
  <dc:creator>Hugo Pristauz</dc:creator>
  <cp:lastModifiedBy>Hugo Pristauz</cp:lastModifiedBy>
  <cp:revision>46</cp:revision>
  <dcterms:created xsi:type="dcterms:W3CDTF">2016-04-03T17:35:27Z</dcterms:created>
  <dcterms:modified xsi:type="dcterms:W3CDTF">2016-04-04T15:54:35Z</dcterms:modified>
</cp:coreProperties>
</file>