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4"/>
  </p:sldMasterIdLst>
  <p:notesMasterIdLst>
    <p:notesMasterId r:id="rId29"/>
  </p:notesMasterIdLst>
  <p:sldIdLst>
    <p:sldId id="341" r:id="rId5"/>
    <p:sldId id="420" r:id="rId6"/>
    <p:sldId id="421" r:id="rId7"/>
    <p:sldId id="423" r:id="rId8"/>
    <p:sldId id="436" r:id="rId9"/>
    <p:sldId id="442" r:id="rId10"/>
    <p:sldId id="437" r:id="rId11"/>
    <p:sldId id="438" r:id="rId12"/>
    <p:sldId id="439" r:id="rId13"/>
    <p:sldId id="441" r:id="rId14"/>
    <p:sldId id="440" r:id="rId15"/>
    <p:sldId id="431" r:id="rId16"/>
    <p:sldId id="434" r:id="rId17"/>
    <p:sldId id="435" r:id="rId18"/>
    <p:sldId id="422" r:id="rId19"/>
    <p:sldId id="433" r:id="rId20"/>
    <p:sldId id="419" r:id="rId21"/>
    <p:sldId id="427" r:id="rId22"/>
    <p:sldId id="426" r:id="rId23"/>
    <p:sldId id="430" r:id="rId24"/>
    <p:sldId id="428" r:id="rId25"/>
    <p:sldId id="432" r:id="rId26"/>
    <p:sldId id="425" r:id="rId27"/>
    <p:sldId id="429" r:id="rId28"/>
  </p:sldIdLst>
  <p:sldSz cx="9144000" cy="6858000" type="screen4x3"/>
  <p:notesSz cx="6794500" cy="100076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DFF"/>
    <a:srgbClr val="CCECFF"/>
    <a:srgbClr val="D4A97E"/>
    <a:srgbClr val="FFFFCD"/>
    <a:srgbClr val="008837"/>
    <a:srgbClr val="0000FF"/>
    <a:srgbClr val="FF66CC"/>
    <a:srgbClr val="239DD2"/>
    <a:srgbClr val="004200"/>
    <a:srgbClr val="00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182" autoAdjust="0"/>
    <p:restoredTop sz="93146" autoAdjust="0"/>
  </p:normalViewPr>
  <p:slideViewPr>
    <p:cSldViewPr>
      <p:cViewPr>
        <p:scale>
          <a:sx n="110" d="100"/>
          <a:sy n="110" d="100"/>
        </p:scale>
        <p:origin x="-1560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50888"/>
            <a:ext cx="5003800" cy="3752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52975"/>
            <a:ext cx="543560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Textmasterformate durch Klicken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  <a:p>
            <a:pPr lvl="3"/>
            <a:r>
              <a:rPr lang="de-CH" noProof="0" smtClean="0"/>
              <a:t>Vierte Ebene</a:t>
            </a:r>
          </a:p>
          <a:p>
            <a:pPr lvl="4"/>
            <a:r>
              <a:rPr lang="de-CH" noProof="0" smtClean="0"/>
              <a:t>Fünfte Ebene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595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50595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F881B2F2-F3B5-4960-8AFF-6B2E78B11E0B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2900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tif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108000"/>
            <a:ext cx="9144000" cy="792000"/>
            <a:chOff x="0" y="108000"/>
            <a:chExt cx="9144000" cy="792000"/>
          </a:xfrm>
        </p:grpSpPr>
        <p:pic>
          <p:nvPicPr>
            <p:cNvPr id="11" name="Line_Top_Righ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96967"/>
            <a:stretch/>
          </p:blipFill>
          <p:spPr bwMode="auto">
            <a:xfrm>
              <a:off x="8496000" y="828000"/>
              <a:ext cx="648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Line_Top_Lef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66399"/>
            <a:stretch/>
          </p:blipFill>
          <p:spPr bwMode="auto">
            <a:xfrm>
              <a:off x="0" y="828000"/>
              <a:ext cx="7200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Logo" descr="D:\_DATA\General\Templates\Logo_Besi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000" y="108000"/>
              <a:ext cx="1010729" cy="7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Master_Title" title="Master 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pic>
        <p:nvPicPr>
          <p:cNvPr id="19" name="Line_Bottom" descr="D:\_DATA\General\Templates\streepje.tif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28892"/>
          <a:stretch/>
        </p:blipFill>
        <p:spPr bwMode="auto">
          <a:xfrm>
            <a:off x="0" y="6588000"/>
            <a:ext cx="9144000" cy="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platzhalter 10" title="Title body"/>
          <p:cNvSpPr>
            <a:spLocks noGrp="1"/>
          </p:cNvSpPr>
          <p:nvPr>
            <p:ph type="body" sz="quarter" idx="15" hasCustomPrompt="1"/>
          </p:nvPr>
        </p:nvSpPr>
        <p:spPr>
          <a:xfrm>
            <a:off x="3420000" y="1260000"/>
            <a:ext cx="5400000" cy="5040000"/>
          </a:xfrm>
          <a:prstGeom prst="rect">
            <a:avLst/>
          </a:prstGeom>
        </p:spPr>
        <p:txBody>
          <a:bodyPr lIns="0" tIns="0" rIns="0" bIns="0"/>
          <a:lstStyle>
            <a:lvl1pPr marL="72000"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buSzPct val="120000"/>
              <a:defRPr/>
            </a:lvl2pPr>
            <a:lvl3pPr>
              <a:spcBef>
                <a:spcPts val="300"/>
              </a:spcBef>
              <a:spcAft>
                <a:spcPts val="600"/>
              </a:spcAft>
              <a:buSzPct val="120000"/>
              <a:defRPr/>
            </a:lvl3pPr>
            <a:lvl4pPr>
              <a:spcBef>
                <a:spcPts val="300"/>
              </a:spcBef>
              <a:spcAft>
                <a:spcPts val="600"/>
              </a:spcAft>
              <a:buSzPct val="120000"/>
              <a:defRPr/>
            </a:lvl4pPr>
            <a:lvl5pPr>
              <a:spcBef>
                <a:spcPts val="300"/>
              </a:spcBef>
              <a:spcAft>
                <a:spcPts val="600"/>
              </a:spcAft>
              <a:buSzPct val="120000"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3" name="Picture Placeholder 2" title="Picture"/>
          <p:cNvSpPr>
            <a:spLocks noGrp="1"/>
          </p:cNvSpPr>
          <p:nvPr>
            <p:ph type="pic" sz="quarter" idx="16"/>
          </p:nvPr>
        </p:nvSpPr>
        <p:spPr>
          <a:xfrm>
            <a:off x="0" y="900113"/>
            <a:ext cx="2700000" cy="56880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7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108000"/>
            <a:ext cx="9144000" cy="792000"/>
            <a:chOff x="0" y="108000"/>
            <a:chExt cx="9144000" cy="792000"/>
          </a:xfrm>
        </p:grpSpPr>
        <p:pic>
          <p:nvPicPr>
            <p:cNvPr id="11" name="Line_Top_Righ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96967"/>
            <a:stretch/>
          </p:blipFill>
          <p:spPr bwMode="auto">
            <a:xfrm>
              <a:off x="8496000" y="828000"/>
              <a:ext cx="648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Line_Top_Lef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66399"/>
            <a:stretch/>
          </p:blipFill>
          <p:spPr bwMode="auto">
            <a:xfrm>
              <a:off x="0" y="828000"/>
              <a:ext cx="7200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Logo" descr="D:\_DATA\General\Templates\Logo_Besi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000" y="108000"/>
              <a:ext cx="1010729" cy="7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Master_Title" title="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pic>
        <p:nvPicPr>
          <p:cNvPr id="19" name="Line_Bottom" descr="D:\_DATA\General\Templates\streepje.tif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28892"/>
          <a:stretch/>
        </p:blipFill>
        <p:spPr bwMode="auto">
          <a:xfrm>
            <a:off x="0" y="6588000"/>
            <a:ext cx="9144000" cy="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platzhalter 10" title="Chapter 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39552" y="1260000"/>
            <a:ext cx="8280000" cy="5040000"/>
          </a:xfrm>
          <a:prstGeom prst="rect">
            <a:avLst/>
          </a:prstGeom>
        </p:spPr>
        <p:txBody>
          <a:bodyPr lIns="0" tIns="0" rIns="0" bIns="0"/>
          <a:lstStyle>
            <a:lvl1pPr marL="72000">
              <a:spcBef>
                <a:spcPts val="300"/>
              </a:spcBef>
              <a:spcAft>
                <a:spcPts val="600"/>
              </a:spcAft>
              <a:defRPr/>
            </a:lvl1pPr>
            <a:lvl2pPr>
              <a:spcBef>
                <a:spcPts val="300"/>
              </a:spcBef>
              <a:spcAft>
                <a:spcPts val="600"/>
              </a:spcAft>
              <a:buSzPct val="120000"/>
              <a:defRPr/>
            </a:lvl2pPr>
            <a:lvl3pPr>
              <a:spcBef>
                <a:spcPts val="300"/>
              </a:spcBef>
              <a:spcAft>
                <a:spcPts val="600"/>
              </a:spcAft>
              <a:buSzPct val="120000"/>
              <a:defRPr/>
            </a:lvl3pPr>
            <a:lvl4pPr>
              <a:spcBef>
                <a:spcPts val="300"/>
              </a:spcBef>
              <a:spcAft>
                <a:spcPts val="600"/>
              </a:spcAft>
              <a:buSzPct val="120000"/>
              <a:defRPr/>
            </a:lvl4pPr>
            <a:lvl5pPr>
              <a:spcBef>
                <a:spcPts val="300"/>
              </a:spcBef>
              <a:spcAft>
                <a:spcPts val="600"/>
              </a:spcAft>
              <a:buSzPct val="120000"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67865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_Left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552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fld id="{DC4BC8C9-8D1C-4A25-99C3-0D7CF6B33A51}" type="datetime1">
              <a:rPr lang="en-US" smtClean="0"/>
              <a:t>7/29/2016</a:t>
            </a:fld>
            <a:endParaRPr lang="de-CH" dirty="0"/>
          </a:p>
        </p:txBody>
      </p:sp>
      <p:sp>
        <p:nvSpPr>
          <p:cNvPr id="12" name="Textplatzhalter 10" title="Body"/>
          <p:cNvSpPr>
            <a:spLocks noGrp="1"/>
          </p:cNvSpPr>
          <p:nvPr>
            <p:ph type="body" sz="quarter" idx="15" hasCustomPrompt="1"/>
          </p:nvPr>
        </p:nvSpPr>
        <p:spPr>
          <a:xfrm>
            <a:off x="539552" y="1260000"/>
            <a:ext cx="8280000" cy="50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/>
            </a:lvl1pPr>
            <a:lvl2pPr marL="265113" indent="-179388">
              <a:spcBef>
                <a:spcPts val="3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  <a:defRPr sz="1800"/>
            </a:lvl2pPr>
            <a:lvl3pPr marL="542925" indent="-180975">
              <a:spcBef>
                <a:spcPts val="3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-"/>
              <a:defRPr sz="1800"/>
            </a:lvl3pPr>
            <a:lvl4pPr marL="808038" indent="-180975">
              <a:spcBef>
                <a:spcPts val="300"/>
              </a:spcBef>
              <a:spcAft>
                <a:spcPts val="600"/>
              </a:spcAft>
              <a:buSzPct val="120000"/>
              <a:buFont typeface="Wingdings" panose="05000000000000000000" pitchFamily="2" charset="2"/>
              <a:buChar char="§"/>
              <a:defRPr sz="1800"/>
            </a:lvl4pPr>
            <a:lvl5pPr marL="1073150" indent="-179388">
              <a:spcBef>
                <a:spcPts val="30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~"/>
              <a:defRPr sz="1800"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13" name="Master_Title" title="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Click to edit Master title style</a:t>
            </a:r>
          </a:p>
        </p:txBody>
      </p:sp>
      <p:sp>
        <p:nvSpPr>
          <p:cNvPr id="7" name="Footer_Right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80000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fld id="{5A576D1B-5F7D-4146-8A54-46607976B546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8" name="Footer_Middle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0000" y="6624000"/>
            <a:ext cx="468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r>
              <a:rPr lang="en-US" smtClean="0"/>
              <a:t>Confidential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9036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_Right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80000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fld id="{5A576D1B-5F7D-4146-8A54-46607976B546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Footer_Middle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0000" y="6624000"/>
            <a:ext cx="468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r>
              <a:rPr lang="en-US" smtClean="0"/>
              <a:t>Confidential</a:t>
            </a:r>
            <a:endParaRPr lang="de-CH"/>
          </a:p>
        </p:txBody>
      </p:sp>
      <p:sp>
        <p:nvSpPr>
          <p:cNvPr id="12" name="Footer_Left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552" y="6624000"/>
            <a:ext cx="14400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buNone/>
              <a:defRPr sz="800">
                <a:solidFill>
                  <a:srgbClr val="009800"/>
                </a:solidFill>
                <a:cs typeface="+mn-cs"/>
              </a:defRPr>
            </a:lvl1pPr>
          </a:lstStyle>
          <a:p>
            <a:fld id="{088F1C8C-B308-4473-85C3-A2EE4DF1440C}" type="datetime1">
              <a:rPr lang="en-US" smtClean="0"/>
              <a:t>7/29/2016</a:t>
            </a:fld>
            <a:endParaRPr lang="de-CH" dirty="0"/>
          </a:p>
        </p:txBody>
      </p:sp>
      <p:pic>
        <p:nvPicPr>
          <p:cNvPr id="13" name="Line_Bottom" descr="D:\_DATA\General\Templates\streepje.ti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28892"/>
          <a:stretch/>
        </p:blipFill>
        <p:spPr bwMode="auto">
          <a:xfrm>
            <a:off x="0" y="6588000"/>
            <a:ext cx="9144000" cy="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0" y="108000"/>
            <a:ext cx="9144000" cy="792000"/>
            <a:chOff x="0" y="108000"/>
            <a:chExt cx="9144000" cy="792000"/>
          </a:xfrm>
        </p:grpSpPr>
        <p:pic>
          <p:nvPicPr>
            <p:cNvPr id="14" name="Line_Top_Righ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96967"/>
            <a:stretch/>
          </p:blipFill>
          <p:spPr bwMode="auto">
            <a:xfrm>
              <a:off x="8496000" y="828000"/>
              <a:ext cx="648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Line_Top_Left" descr="D:\_DATA\General\Templates\streepje.tif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" r="66399"/>
            <a:stretch/>
          </p:blipFill>
          <p:spPr bwMode="auto">
            <a:xfrm>
              <a:off x="0" y="828000"/>
              <a:ext cx="7200000" cy="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Logo" descr="D:\_DATA\General\Templates\Logo_Besi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000" y="108000"/>
              <a:ext cx="1010729" cy="7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Master_Title" title="Master title"/>
          <p:cNvSpPr>
            <a:spLocks noGrp="1" noChangeArrowheads="1"/>
          </p:cNvSpPr>
          <p:nvPr>
            <p:ph type="title"/>
          </p:nvPr>
        </p:nvSpPr>
        <p:spPr bwMode="auto">
          <a:xfrm>
            <a:off x="539551" y="180000"/>
            <a:ext cx="648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1" smtClean="0"/>
              <a:t>Master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797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none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50000"/>
        </a:spcAft>
        <a:buClr>
          <a:srgbClr val="009800"/>
        </a:buClr>
        <a:buFont typeface="Arial" pitchFamily="34" charset="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34938" indent="-134938" algn="l" rtl="0" eaLnBrk="1" fontAlgn="base" hangingPunct="1">
        <a:spcBef>
          <a:spcPct val="20000"/>
        </a:spcBef>
        <a:spcAft>
          <a:spcPct val="50000"/>
        </a:spcAft>
        <a:buClr>
          <a:schemeClr val="tx2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269875" indent="-141288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406400" indent="-13652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541338" indent="-134938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SzPct val="12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0764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6pPr>
      <a:lvl7pPr marL="25336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7pPr>
      <a:lvl8pPr marL="29908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8pPr>
      <a:lvl9pPr marL="3448050" indent="-180975" algn="l" rtl="0" eaLnBrk="1" fontAlgn="base" hangingPunct="1">
        <a:spcBef>
          <a:spcPct val="20000"/>
        </a:spcBef>
        <a:spcAft>
          <a:spcPct val="50000"/>
        </a:spcAft>
        <a:buClr>
          <a:srgbClr val="808080"/>
        </a:buClr>
        <a:buFont typeface="Arial" charset="0"/>
        <a:buChar char="●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at/url?sa=i&amp;rct=j&amp;q=&amp;esrc=s&amp;source=images&amp;cd=&amp;cad=rja&amp;uact=8&amp;ved=0CAcQjRxqFQoTCM-q9tjz4sgCFQLHFAodbkQBuw&amp;url=http://homeli.co.uk/cubit-configurable-modular-shelving-system/&amp;psig=AFQjCNGeBRC6JFtQexjzjqGe3DvWwCRsmQ&amp;ust=144604389853966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oogle.at/url?sa=i&amp;rct=j&amp;q=&amp;esrc=s&amp;source=images&amp;cd=&amp;cad=rja&amp;uact=8&amp;ved=0CAcQjRxqFQoTCOG6hYuG48gCFQS8FAod33UBGg&amp;url=https://www.metabunk.org/debunk-imgur-boston-truth-revealed.t1440/page-2&amp;bvm=bv.105841590,bs.1,d.bGQ&amp;psig=AFQjCNFieFyKoDV_lCIR8VouaPGCparPSA&amp;ust=1446048827189964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oogle.at/url?sa=i&amp;rct=j&amp;q=&amp;esrc=s&amp;source=images&amp;cd=&amp;cad=rja&amp;uact=8&amp;ved=0CAcQjRxqFQoTCOG6hYuG48gCFQS8FAod33UBGg&amp;url=https://www.metabunk.org/debunk-imgur-boston-truth-revealed.t1440/page-2&amp;bvm=bv.105841590,bs.1,d.bGQ&amp;psig=AFQjCNFieFyKoDV_lCIR8VouaPGCparPSA&amp;ust=1446048827189964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oogle.at/url?sa=i&amp;rct=j&amp;q=&amp;esrc=s&amp;source=images&amp;cd=&amp;cad=rja&amp;uact=8&amp;ved=0CAcQjRxqFQoTCOG6hYuG48gCFQS8FAod33UBGg&amp;url=https://www.metabunk.org/debunk-imgur-boston-truth-revealed.t1440/page-2&amp;bvm=bv.105841590,bs.1,d.bGQ&amp;psig=AFQjCNFieFyKoDV_lCIR8VouaPGCparPSA&amp;ust=1446048827189964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oogle.at/url?sa=i&amp;rct=j&amp;q=&amp;esrc=s&amp;source=images&amp;cd=&amp;cad=rja&amp;uact=8&amp;ved=0CAcQjRxqFQoTCOG6hYuG48gCFQS8FAod33UBGg&amp;url=https://www.metabunk.org/debunk-imgur-boston-truth-revealed.t1440/page-2&amp;bvm=bv.105841590,bs.1,d.bGQ&amp;psig=AFQjCNFieFyKoDV_lCIR8VouaPGCparPSA&amp;ust=1446048827189964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oogle.at/url?sa=i&amp;rct=j&amp;q=&amp;esrc=s&amp;source=images&amp;cd=&amp;cad=rja&amp;uact=8&amp;ved=0CAcQjRxqFQoTCOG6hYuG48gCFQS8FAod33UBGg&amp;url=https://www.metabunk.org/debunk-imgur-boston-truth-revealed.t1440/page-2&amp;bvm=bv.105841590,bs.1,d.bGQ&amp;psig=AFQjCNFieFyKoDV_lCIR8VouaPGCparPSA&amp;ust=1446048827189964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oogle.at/url?sa=i&amp;rct=j&amp;q=&amp;esrc=s&amp;source=images&amp;cd=&amp;cad=rja&amp;uact=8&amp;ved=0CAcQjRxqFQoTCOG6hYuG48gCFQS8FAod33UBGg&amp;url=https://www.metabunk.org/debunk-imgur-boston-truth-revealed.t1440/page-2&amp;bvm=bv.105841590,bs.1,d.bGQ&amp;psig=AFQjCNFieFyKoDV_lCIR8VouaPGCparPSA&amp;ust=1446048827189964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google.at/url?sa=i&amp;rct=j&amp;q=&amp;esrc=s&amp;source=images&amp;cd=&amp;cad=rja&amp;uact=8&amp;ved=0CAcQjRxqFQoTCOG6hYuG48gCFQS8FAod33UBGg&amp;url=https://www.metabunk.org/debunk-imgur-boston-truth-revealed.t1440/page-2&amp;bvm=bv.105841590,bs.1,d.bGQ&amp;psig=AFQjCNFieFyKoDV_lCIR8VouaPGCparPSA&amp;ust=1446048827189964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oogle.at/url?sa=i&amp;rct=j&amp;q=&amp;esrc=s&amp;source=images&amp;cd=&amp;cad=rja&amp;uact=8&amp;ved=0CAcQjRxqFQoTCOG6hYuG48gCFQS8FAod33UBGg&amp;url=https://www.metabunk.org/debunk-imgur-boston-truth-revealed.t1440/page-2&amp;bvm=bv.105841590,bs.1,d.bGQ&amp;psig=AFQjCNFieFyKoDV_lCIR8VouaPGCparPSA&amp;ust=1446048827189964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oogle.at/url?sa=i&amp;rct=j&amp;q=&amp;esrc=s&amp;source=images&amp;cd=&amp;cad=rja&amp;uact=8&amp;ved=0CAcQjRxqFQoTCOG6hYuG48gCFQS8FAod33UBGg&amp;url=https://www.metabunk.org/debunk-imgur-boston-truth-revealed.t1440/page-2&amp;bvm=bv.105841590,bs.1,d.bGQ&amp;psig=AFQjCNFieFyKoDV_lCIR8VouaPGCparPSA&amp;ust=1446048827189964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2" r="41906"/>
          <a:stretch/>
        </p:blipFill>
        <p:spPr bwMode="auto">
          <a:xfrm>
            <a:off x="0" y="908721"/>
            <a:ext cx="2775097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131840" y="1340768"/>
            <a:ext cx="5400000" cy="4607952"/>
          </a:xfrm>
        </p:spPr>
        <p:txBody>
          <a:bodyPr/>
          <a:lstStyle/>
          <a:p>
            <a:pPr algn="ctr"/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sz="6000" smtClean="0">
                <a:latin typeface="Arial" panose="020B0604020202020204" pitchFamily="34" charset="0"/>
                <a:cs typeface="Arial" panose="020B0604020202020204" pitchFamily="34" charset="0"/>
              </a:rPr>
              <a:t>CARABAO</a:t>
            </a:r>
            <a:endParaRPr lang="de-AT" sz="6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AT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sz="2400" smtClean="0">
                <a:latin typeface="Arial" panose="020B0604020202020204" pitchFamily="34" charset="0"/>
                <a:cs typeface="Arial" panose="020B0604020202020204" pitchFamily="34" charset="0"/>
              </a:rPr>
              <a:t>Building Blocks</a:t>
            </a:r>
          </a:p>
          <a:p>
            <a:pPr algn="ctr"/>
            <a:r>
              <a:rPr lang="de-AT" sz="1400" smtClean="0">
                <a:latin typeface="Arial" panose="020B0604020202020204" pitchFamily="34" charset="0"/>
                <a:cs typeface="Arial" panose="020B0604020202020204" pitchFamily="34" charset="0"/>
              </a:rPr>
              <a:t>for a </a:t>
            </a:r>
          </a:p>
          <a:p>
            <a:pPr algn="ctr"/>
            <a:r>
              <a:rPr lang="de-AT" sz="2400" smtClean="0">
                <a:latin typeface="Arial" panose="020B0604020202020204" pitchFamily="34" charset="0"/>
                <a:cs typeface="Arial" panose="020B0604020202020204" pitchFamily="34" charset="0"/>
              </a:rPr>
              <a:t>System &amp; Process Engineering</a:t>
            </a:r>
          </a:p>
          <a:p>
            <a:pPr algn="ctr"/>
            <a:r>
              <a:rPr lang="de-AT" sz="2400" smtClean="0">
                <a:latin typeface="Arial" panose="020B0604020202020204" pitchFamily="34" charset="0"/>
                <a:cs typeface="Arial" panose="020B0604020202020204" pitchFamily="34" charset="0"/>
              </a:rPr>
              <a:t>Database Architecture</a:t>
            </a:r>
            <a:endParaRPr lang="de-AT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sz="1400" smtClean="0">
                <a:latin typeface="Arial" panose="020B0604020202020204" pitchFamily="34" charset="0"/>
                <a:cs typeface="Arial" panose="020B0604020202020204" pitchFamily="34" charset="0"/>
              </a:rPr>
              <a:t>Hugo Pristauz</a:t>
            </a:r>
            <a:endParaRPr lang="de-AT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7/29/2016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Project Context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grpSp>
        <p:nvGrpSpPr>
          <p:cNvPr id="3" name="Group 2"/>
          <p:cNvGrpSpPr/>
          <p:nvPr/>
        </p:nvGrpSpPr>
        <p:grpSpPr>
          <a:xfrm>
            <a:off x="2005214" y="1909406"/>
            <a:ext cx="4583010" cy="3391802"/>
            <a:chOff x="1578042" y="1052736"/>
            <a:chExt cx="4583010" cy="3391802"/>
          </a:xfrm>
        </p:grpSpPr>
        <p:cxnSp>
          <p:nvCxnSpPr>
            <p:cNvPr id="137" name="Straight Connector 136"/>
            <p:cNvCxnSpPr/>
            <p:nvPr/>
          </p:nvCxnSpPr>
          <p:spPr>
            <a:xfrm flipH="1">
              <a:off x="3861312" y="1277386"/>
              <a:ext cx="3539" cy="25072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44651" y="1052736"/>
              <a:ext cx="1255341" cy="286954"/>
              <a:chOff x="3244651" y="1620174"/>
              <a:chExt cx="1255341" cy="286954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3244651" y="1620174"/>
                <a:ext cx="1255341" cy="233776"/>
              </a:xfrm>
              <a:prstGeom prst="roundRect">
                <a:avLst>
                  <a:gd name="adj" fmla="val 428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255604" y="1655100"/>
                <a:ext cx="1233323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smtClean="0"/>
                  <a:t>begin test</a:t>
                </a:r>
                <a:endParaRPr lang="en-US" sz="1200" dirty="0" smtClean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780426" y="1524436"/>
              <a:ext cx="2168850" cy="689054"/>
              <a:chOff x="2979214" y="2091874"/>
              <a:chExt cx="2168850" cy="689054"/>
            </a:xfrm>
          </p:grpSpPr>
          <p:sp>
            <p:nvSpPr>
              <p:cNvPr id="9" name="Flowchart: Decision 8"/>
              <p:cNvSpPr/>
              <p:nvPr/>
            </p:nvSpPr>
            <p:spPr>
              <a:xfrm>
                <a:off x="2979214" y="2091874"/>
                <a:ext cx="2168850" cy="689054"/>
              </a:xfrm>
              <a:prstGeom prst="flowChartDecision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419311" y="2325458"/>
                <a:ext cx="1233323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smtClean="0"/>
                  <a:t>project context</a:t>
                </a:r>
                <a:endParaRPr lang="en-US" sz="1200" dirty="0" smtClean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351378" y="1866783"/>
              <a:ext cx="432048" cy="346708"/>
              <a:chOff x="2411760" y="2451472"/>
              <a:chExt cx="576064" cy="1109130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>
                <a:off x="2411760" y="2451472"/>
                <a:ext cx="0" cy="110913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411760" y="2451472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1578042" y="2213490"/>
              <a:ext cx="1546672" cy="802031"/>
              <a:chOff x="1530412" y="3825226"/>
              <a:chExt cx="1546672" cy="802031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1530412" y="3825226"/>
                <a:ext cx="1529419" cy="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547664" y="3835169"/>
                <a:ext cx="1529420" cy="7920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parent folder</a:t>
                </a:r>
              </a:p>
              <a:p>
                <a:pPr algn="ctr"/>
                <a:r>
                  <a:rPr lang="de-AT" sz="1100" smtClean="0"/>
                  <a:t>for new package</a:t>
                </a:r>
              </a:p>
              <a:p>
                <a:pPr algn="ctr"/>
                <a:r>
                  <a:rPr lang="de-AT" sz="1100" smtClean="0"/>
                  <a:t>folder is </a:t>
                </a:r>
                <a:r>
                  <a:rPr lang="de-AT" sz="1100" b="1" smtClean="0"/>
                  <a:t>log root</a:t>
                </a:r>
              </a:p>
            </p:txBody>
          </p:sp>
        </p:grpSp>
        <p:cxnSp>
          <p:nvCxnSpPr>
            <p:cNvPr id="48" name="Straight Connector 47"/>
            <p:cNvCxnSpPr/>
            <p:nvPr/>
          </p:nvCxnSpPr>
          <p:spPr>
            <a:xfrm>
              <a:off x="3857624" y="3301007"/>
              <a:ext cx="0" cy="29057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614380" y="2243985"/>
              <a:ext cx="1529419" cy="7715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31632" y="2243985"/>
              <a:ext cx="1529420" cy="77153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de-AT" sz="1100" smtClean="0"/>
                <a:t>parent folder</a:t>
              </a:r>
            </a:p>
            <a:p>
              <a:pPr algn="ctr"/>
              <a:r>
                <a:rPr lang="de-AT" sz="1100" smtClean="0"/>
                <a:t>for new package</a:t>
              </a:r>
            </a:p>
            <a:p>
              <a:pPr algn="ctr"/>
              <a:r>
                <a:rPr lang="de-AT" sz="1100" smtClean="0"/>
                <a:t>folder is current</a:t>
              </a:r>
            </a:p>
            <a:p>
              <a:pPr algn="ctr"/>
              <a:r>
                <a:rPr lang="de-AT" sz="1100" b="1" smtClean="0"/>
                <a:t>project folder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 flipH="1">
              <a:off x="4949000" y="1866782"/>
              <a:ext cx="432048" cy="346709"/>
              <a:chOff x="2411760" y="2451472"/>
              <a:chExt cx="576064" cy="110913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2411760" y="2451472"/>
                <a:ext cx="0" cy="110913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411760" y="2451472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5379089" y="3015451"/>
              <a:ext cx="0" cy="2855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360004" y="3015451"/>
              <a:ext cx="0" cy="2855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2351378" y="3301007"/>
              <a:ext cx="302771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2649402" y="3591585"/>
              <a:ext cx="2426654" cy="317816"/>
              <a:chOff x="1530412" y="3835170"/>
              <a:chExt cx="1546672" cy="809339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530412" y="3842478"/>
                <a:ext cx="1529419" cy="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547664" y="3835170"/>
                <a:ext cx="1529420" cy="80933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perform test and log data</a:t>
                </a:r>
                <a:endParaRPr lang="de-AT" sz="1100" b="1" smtClean="0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244651" y="4157584"/>
              <a:ext cx="1255341" cy="286954"/>
              <a:chOff x="3244651" y="1620174"/>
              <a:chExt cx="1255341" cy="286954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3244651" y="1620174"/>
                <a:ext cx="1255341" cy="233776"/>
              </a:xfrm>
              <a:prstGeom prst="roundRect">
                <a:avLst>
                  <a:gd name="adj" fmla="val 428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255604" y="1655100"/>
                <a:ext cx="1233323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smtClean="0"/>
                  <a:t>end test</a:t>
                </a:r>
                <a:endParaRPr lang="en-US" sz="1200" dirty="0" smtClean="0"/>
              </a:p>
            </p:txBody>
          </p:sp>
        </p:grpSp>
        <p:cxnSp>
          <p:nvCxnSpPr>
            <p:cNvPr id="90" name="Straight Connector 89"/>
            <p:cNvCxnSpPr/>
            <p:nvPr/>
          </p:nvCxnSpPr>
          <p:spPr>
            <a:xfrm flipH="1">
              <a:off x="3861312" y="3909401"/>
              <a:ext cx="3539" cy="25072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267744" y="1545345"/>
              <a:ext cx="914400" cy="12922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1100" smtClean="0"/>
                <a:t>no</a:t>
              </a:r>
              <a:endParaRPr lang="en-US" sz="1100" dirty="0" smtClean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21889" y="1545345"/>
              <a:ext cx="914400" cy="12922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1100" smtClean="0"/>
                <a:t>yes</a:t>
              </a:r>
              <a:endParaRPr lang="en-US" sz="11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72564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7/29/2016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Project Context Transition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grpSp>
        <p:nvGrpSpPr>
          <p:cNvPr id="24" name="Group 23"/>
          <p:cNvGrpSpPr/>
          <p:nvPr/>
        </p:nvGrpSpPr>
        <p:grpSpPr>
          <a:xfrm>
            <a:off x="980226" y="1156904"/>
            <a:ext cx="6760126" cy="4797934"/>
            <a:chOff x="980226" y="235132"/>
            <a:chExt cx="6760126" cy="4797934"/>
          </a:xfrm>
        </p:grpSpPr>
        <p:sp>
          <p:nvSpPr>
            <p:cNvPr id="3" name="Arc 2"/>
            <p:cNvSpPr/>
            <p:nvPr/>
          </p:nvSpPr>
          <p:spPr>
            <a:xfrm rot="18994233">
              <a:off x="2771945" y="1971924"/>
              <a:ext cx="3205928" cy="306114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/>
            <p:cNvSpPr/>
            <p:nvPr/>
          </p:nvSpPr>
          <p:spPr>
            <a:xfrm rot="2605767" flipV="1">
              <a:off x="2777571" y="235132"/>
              <a:ext cx="3205928" cy="306114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980226" y="1371308"/>
              <a:ext cx="6760126" cy="2552237"/>
              <a:chOff x="980226" y="1371308"/>
              <a:chExt cx="6760126" cy="2552237"/>
            </a:xfrm>
          </p:grpSpPr>
          <p:grpSp>
            <p:nvGrpSpPr>
              <p:cNvPr id="74" name="Group 73"/>
              <p:cNvGrpSpPr/>
              <p:nvPr/>
            </p:nvGrpSpPr>
            <p:grpSpPr>
              <a:xfrm rot="7262849" flipH="1">
                <a:off x="5740868" y="1347703"/>
                <a:ext cx="1085829" cy="1133039"/>
                <a:chOff x="6123531" y="2099839"/>
                <a:chExt cx="1085829" cy="1133039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6123531" y="2099839"/>
                  <a:ext cx="1085829" cy="113303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6246320" y="2171847"/>
                  <a:ext cx="151578" cy="1008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 rot="3327010">
                <a:off x="5748319" y="2814111"/>
                <a:ext cx="1085829" cy="1133039"/>
                <a:chOff x="6123531" y="2099839"/>
                <a:chExt cx="1085829" cy="1133039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6123531" y="2099839"/>
                  <a:ext cx="1085829" cy="113303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6246320" y="2171847"/>
                  <a:ext cx="151578" cy="1008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Oval 60"/>
              <p:cNvSpPr/>
              <p:nvPr/>
            </p:nvSpPr>
            <p:spPr>
              <a:xfrm>
                <a:off x="1683916" y="2091213"/>
                <a:ext cx="1085829" cy="113303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2433855" y="2171847"/>
                <a:ext cx="951234" cy="936104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2609474" y="2441049"/>
                <a:ext cx="616661" cy="450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smtClean="0"/>
                  <a:t>default</a:t>
                </a:r>
              </a:p>
              <a:p>
                <a:pPr algn="ctr"/>
                <a:r>
                  <a:rPr lang="de-AT" sz="1200" smtClean="0"/>
                  <a:t>context</a:t>
                </a:r>
                <a:endParaRPr lang="en-US" sz="1200" dirty="0" smtClean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80226" y="2516360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run a test</a:t>
                </a:r>
                <a:endParaRPr lang="de-AT" sz="1100" b="1" smtClean="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481168" y="2171847"/>
                <a:ext cx="951234" cy="936104"/>
              </a:xfrm>
              <a:prstGeom prst="roundRect">
                <a:avLst>
                  <a:gd name="adj" fmla="val 50000"/>
                </a:avLst>
              </a:prstGeom>
              <a:solidFill>
                <a:srgbClr val="FFDDFF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656787" y="2458301"/>
                <a:ext cx="616661" cy="450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smtClean="0"/>
                  <a:t>project</a:t>
                </a:r>
              </a:p>
              <a:p>
                <a:pPr algn="ctr"/>
                <a:r>
                  <a:rPr lang="de-AT" sz="1200" smtClean="0"/>
                  <a:t>context</a:t>
                </a:r>
                <a:endParaRPr lang="en-US" sz="1200" dirty="0" smtClean="0"/>
              </a:p>
            </p:txBody>
          </p:sp>
          <p:cxnSp>
            <p:nvCxnSpPr>
              <p:cNvPr id="8" name="Straight Arrow Connector 7"/>
              <p:cNvCxnSpPr>
                <a:stCxn id="140" idx="3"/>
              </p:cNvCxnSpPr>
              <p:nvPr/>
            </p:nvCxnSpPr>
            <p:spPr>
              <a:xfrm>
                <a:off x="3385089" y="2639899"/>
                <a:ext cx="20960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5400143" y="2272733"/>
                <a:ext cx="152251" cy="1251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 flipV="1">
                <a:off x="3324707" y="2883301"/>
                <a:ext cx="90715" cy="72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2528840" y="2171847"/>
                <a:ext cx="82432" cy="836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6831626" y="3140968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run a test</a:t>
                </a:r>
                <a:endParaRPr lang="de-AT" sz="1100" b="1" smtClean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041310" y="2348980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open project</a:t>
                </a:r>
                <a:endParaRPr lang="de-AT" sz="1100" b="1" smtClean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041310" y="1598323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new project</a:t>
                </a:r>
                <a:endParaRPr lang="de-AT" sz="1100" b="1" smtClean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975642" y="1715764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new project</a:t>
                </a:r>
              </a:p>
              <a:p>
                <a:pPr algn="ctr"/>
                <a:r>
                  <a:rPr lang="de-AT" sz="1100" smtClean="0"/>
                  <a:t>open project</a:t>
                </a:r>
              </a:p>
              <a:p>
                <a:pPr algn="ctr"/>
                <a:r>
                  <a:rPr lang="de-AT" sz="1100" smtClean="0"/>
                  <a:t>new package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067188" y="3275760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close project</a:t>
                </a:r>
                <a:endParaRPr lang="de-AT" sz="1100" b="1" smtClean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616250" y="1715764"/>
                <a:ext cx="764710" cy="334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initial</a:t>
                </a:r>
              </a:p>
              <a:p>
                <a:pPr algn="ctr"/>
                <a:r>
                  <a:rPr lang="de-AT" sz="1100" smtClean="0"/>
                  <a:t>context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2547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7/29/2016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The Bag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grpSp>
        <p:nvGrpSpPr>
          <p:cNvPr id="7" name="Group 6"/>
          <p:cNvGrpSpPr/>
          <p:nvPr/>
        </p:nvGrpSpPr>
        <p:grpSpPr>
          <a:xfrm>
            <a:off x="1619672" y="1772816"/>
            <a:ext cx="5976664" cy="4012417"/>
            <a:chOff x="899592" y="1403075"/>
            <a:chExt cx="7200800" cy="4834237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2564904"/>
              <a:ext cx="1685280" cy="2195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1403075"/>
              <a:ext cx="1872208" cy="1883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2852936"/>
              <a:ext cx="1855770" cy="1767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3431" y="4351513"/>
              <a:ext cx="1956961" cy="1885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Left-Right Arrow 2"/>
            <p:cNvSpPr/>
            <p:nvPr/>
          </p:nvSpPr>
          <p:spPr>
            <a:xfrm>
              <a:off x="2865074" y="3524027"/>
              <a:ext cx="704844" cy="382983"/>
            </a:xfrm>
            <a:prstGeom prst="leftRightArrow">
              <a:avLst>
                <a:gd name="adj1" fmla="val 6476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-Right Arrow 13"/>
            <p:cNvSpPr/>
            <p:nvPr/>
          </p:nvSpPr>
          <p:spPr>
            <a:xfrm rot="19582682">
              <a:off x="5476266" y="2810903"/>
              <a:ext cx="704844" cy="382983"/>
            </a:xfrm>
            <a:prstGeom prst="leftRightArrow">
              <a:avLst>
                <a:gd name="adj1" fmla="val 6476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-Right Arrow 14"/>
            <p:cNvSpPr/>
            <p:nvPr/>
          </p:nvSpPr>
          <p:spPr>
            <a:xfrm rot="2017318" flipV="1">
              <a:off x="5411162" y="4456202"/>
              <a:ext cx="704844" cy="382983"/>
            </a:xfrm>
            <a:prstGeom prst="leftRightArrow">
              <a:avLst>
                <a:gd name="adj1" fmla="val 6476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363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7/29/2016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The Bag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grpSp>
        <p:nvGrpSpPr>
          <p:cNvPr id="11" name="Group 10"/>
          <p:cNvGrpSpPr/>
          <p:nvPr/>
        </p:nvGrpSpPr>
        <p:grpSpPr>
          <a:xfrm>
            <a:off x="683568" y="1312528"/>
            <a:ext cx="7865375" cy="4611440"/>
            <a:chOff x="683568" y="1312528"/>
            <a:chExt cx="7865375" cy="4611440"/>
          </a:xfrm>
        </p:grpSpPr>
        <p:grpSp>
          <p:nvGrpSpPr>
            <p:cNvPr id="9" name="Group 8"/>
            <p:cNvGrpSpPr/>
            <p:nvPr/>
          </p:nvGrpSpPr>
          <p:grpSpPr>
            <a:xfrm>
              <a:off x="683568" y="1312528"/>
              <a:ext cx="7865375" cy="4611440"/>
              <a:chOff x="683568" y="1312528"/>
              <a:chExt cx="7865375" cy="4611440"/>
            </a:xfrm>
          </p:grpSpPr>
          <p:pic>
            <p:nvPicPr>
              <p:cNvPr id="16" name="Picture 15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3568" y="1312528"/>
                <a:ext cx="7865375" cy="4611440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2898564" y="1312528"/>
                <a:ext cx="3384376" cy="31965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Bent Arrow 9"/>
            <p:cNvSpPr/>
            <p:nvPr/>
          </p:nvSpPr>
          <p:spPr>
            <a:xfrm>
              <a:off x="4986796" y="2060848"/>
              <a:ext cx="1134876" cy="2160240"/>
            </a:xfrm>
            <a:prstGeom prst="bentArrow">
              <a:avLst>
                <a:gd name="adj1" fmla="val 40403"/>
                <a:gd name="adj2" fmla="val 31846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2583154" y="2710420"/>
              <a:ext cx="2033476" cy="1080120"/>
            </a:xfrm>
            <a:prstGeom prst="bentArrow">
              <a:avLst>
                <a:gd name="adj1" fmla="val 40403"/>
                <a:gd name="adj2" fmla="val 31846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Lightning Bolt 11"/>
          <p:cNvSpPr/>
          <p:nvPr/>
        </p:nvSpPr>
        <p:spPr>
          <a:xfrm>
            <a:off x="5436096" y="1268760"/>
            <a:ext cx="1152128" cy="1224136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29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7/29/2016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The Bag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pic>
        <p:nvPicPr>
          <p:cNvPr id="16" name="Picture 15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1312528"/>
            <a:ext cx="7865375" cy="461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70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7/29/2016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The Shell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83870" y="2114013"/>
            <a:ext cx="527918" cy="0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20170" y="1117190"/>
            <a:ext cx="5373768" cy="3712773"/>
            <a:chOff x="903780" y="1006623"/>
            <a:chExt cx="7051348" cy="4871824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569" y="1242256"/>
              <a:ext cx="6435767" cy="4346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 rot="2198732">
              <a:off x="7523080" y="5446399"/>
              <a:ext cx="432048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2198732">
              <a:off x="7458612" y="1112005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8755192">
              <a:off x="882513" y="1114635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rot="13208337">
              <a:off x="903780" y="5526162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15866" y="5157192"/>
            <a:ext cx="7400549" cy="115212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AT" sz="1800" smtClean="0"/>
              <a:t>Each object instance has an assigned shell</a:t>
            </a:r>
          </a:p>
          <a:p>
            <a:pPr marL="285750" indent="-285750">
              <a:buFont typeface="Arial" pitchFamily="34" charset="0"/>
              <a:buChar char="•"/>
            </a:pPr>
            <a:endParaRPr lang="de-AT" sz="160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AT" sz="1600" smtClean="0">
                <a:latin typeface="Courier New" pitchFamily="49" charset="0"/>
                <a:cs typeface="Courier New" pitchFamily="49" charset="0"/>
              </a:rPr>
              <a:t>1)        &gt;&gt; lauch(o)            % shell name is ‘shell‘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AT" sz="1600" smtClean="0">
                <a:latin typeface="Courier New" pitchFamily="49" charset="0"/>
                <a:cs typeface="Courier New" pitchFamily="49" charset="0"/>
              </a:rPr>
              <a:t>2)        &gt;&gt; carabao(‘tiny‘)     % shell name is ‘tiny‘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75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7/29/2016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The Shelf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83870" y="2114013"/>
            <a:ext cx="527918" cy="0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115616" y="1330135"/>
            <a:ext cx="7051348" cy="4871824"/>
            <a:chOff x="1193060" y="1282847"/>
            <a:chExt cx="7051348" cy="4871824"/>
          </a:xfrm>
        </p:grpSpPr>
        <p:grpSp>
          <p:nvGrpSpPr>
            <p:cNvPr id="13" name="Group 12"/>
            <p:cNvGrpSpPr/>
            <p:nvPr/>
          </p:nvGrpSpPr>
          <p:grpSpPr>
            <a:xfrm>
              <a:off x="1193060" y="1282847"/>
              <a:ext cx="7051348" cy="4871824"/>
              <a:chOff x="903780" y="1006623"/>
              <a:chExt cx="7051348" cy="4871824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903780" y="1006623"/>
                <a:ext cx="7051348" cy="4871824"/>
                <a:chOff x="903780" y="1006623"/>
                <a:chExt cx="7051348" cy="4871824"/>
              </a:xfrm>
            </p:grpSpPr>
            <p:pic>
              <p:nvPicPr>
                <p:cNvPr id="2055" name="Picture 7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0569" y="1242256"/>
                  <a:ext cx="6435767" cy="43469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Rectangle 9"/>
                <p:cNvSpPr/>
                <p:nvPr/>
              </p:nvSpPr>
              <p:spPr>
                <a:xfrm rot="2198732">
                  <a:off x="7523080" y="5446399"/>
                  <a:ext cx="432048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 rot="2198732">
                  <a:off x="7458612" y="1112005"/>
                  <a:ext cx="432048" cy="2160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 rot="18755192">
                  <a:off x="882513" y="1114635"/>
                  <a:ext cx="432048" cy="2160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13208337">
                  <a:off x="903780" y="5526162"/>
                  <a:ext cx="432048" cy="2160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6" name="Picture 2" descr="http://homeli.co.uk/wp-content/uploads/2013/12/Yellow-Green-and-Green-Medium-Sized-Cubit-Shelf.jpg">
                <a:hlinkClick r:id="rId3"/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8475" y="1732707"/>
                <a:ext cx="6202276" cy="37234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4799095" y="4484392"/>
              <a:ext cx="914400" cy="3467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1800" b="1">
                  <a:solidFill>
                    <a:schemeClr val="bg1"/>
                  </a:solidFill>
                  <a:latin typeface="Broadway" pitchFamily="82" charset="0"/>
                </a:rPr>
                <a:t>o</a:t>
              </a:r>
              <a:r>
                <a:rPr lang="de-AT" sz="1800" b="1" smtClean="0">
                  <a:solidFill>
                    <a:schemeClr val="bg1"/>
                  </a:solidFill>
                  <a:latin typeface="Broadway" pitchFamily="82" charset="0"/>
                </a:rPr>
                <a:t>bject</a:t>
              </a:r>
              <a:endParaRPr lang="en-US" sz="18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50874" y="2735228"/>
              <a:ext cx="1407823" cy="3467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b="1" smtClean="0">
                  <a:latin typeface="Broadway" pitchFamily="82" charset="0"/>
                </a:rPr>
                <a:t>settings</a:t>
              </a:r>
              <a:endParaRPr lang="en-US" b="1" dirty="0" smtClean="0">
                <a:latin typeface="Broadway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8623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131840" y="1413336"/>
            <a:ext cx="5400000" cy="5040000"/>
          </a:xfrm>
        </p:spPr>
        <p:txBody>
          <a:bodyPr/>
          <a:lstStyle/>
          <a:p>
            <a:pPr algn="ctr"/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AT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de-AT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AT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2" r="41906"/>
          <a:stretch/>
        </p:blipFill>
        <p:spPr bwMode="auto">
          <a:xfrm>
            <a:off x="0" y="908721"/>
            <a:ext cx="2775097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9486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6490564" y="2596803"/>
            <a:ext cx="1444420" cy="2088232"/>
            <a:chOff x="5851534" y="2152059"/>
            <a:chExt cx="998426" cy="969324"/>
          </a:xfrm>
        </p:grpSpPr>
        <p:sp>
          <p:nvSpPr>
            <p:cNvPr id="56" name="Chord 55"/>
            <p:cNvSpPr/>
            <p:nvPr/>
          </p:nvSpPr>
          <p:spPr>
            <a:xfrm>
              <a:off x="5886609" y="2152059"/>
              <a:ext cx="963351" cy="969323"/>
            </a:xfrm>
            <a:prstGeom prst="chord">
              <a:avLst>
                <a:gd name="adj1" fmla="val 12287127"/>
                <a:gd name="adj2" fmla="val 1161625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onut 56"/>
            <p:cNvSpPr/>
            <p:nvPr/>
          </p:nvSpPr>
          <p:spPr>
            <a:xfrm>
              <a:off x="5851534" y="2152059"/>
              <a:ext cx="969324" cy="969324"/>
            </a:xfrm>
            <a:prstGeom prst="donut">
              <a:avLst>
                <a:gd name="adj" fmla="val 4722"/>
              </a:avLst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13776" y="3140968"/>
            <a:ext cx="977160" cy="969324"/>
            <a:chOff x="5872800" y="2152059"/>
            <a:chExt cx="977160" cy="969324"/>
          </a:xfrm>
        </p:grpSpPr>
        <p:sp>
          <p:nvSpPr>
            <p:cNvPr id="61" name="Chord 60"/>
            <p:cNvSpPr/>
            <p:nvPr/>
          </p:nvSpPr>
          <p:spPr>
            <a:xfrm>
              <a:off x="5886609" y="2152059"/>
              <a:ext cx="963351" cy="969323"/>
            </a:xfrm>
            <a:prstGeom prst="chord">
              <a:avLst>
                <a:gd name="adj1" fmla="val 12287127"/>
                <a:gd name="adj2" fmla="val 11616250"/>
              </a:avLst>
            </a:prstGeom>
            <a:solidFill>
              <a:srgbClr val="D4A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Donut 61"/>
            <p:cNvSpPr/>
            <p:nvPr/>
          </p:nvSpPr>
          <p:spPr>
            <a:xfrm>
              <a:off x="5872800" y="2152059"/>
              <a:ext cx="969324" cy="969324"/>
            </a:xfrm>
            <a:prstGeom prst="donut">
              <a:avLst>
                <a:gd name="adj" fmla="val 4722"/>
              </a:avLst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9" name="Group 2048"/>
          <p:cNvGrpSpPr/>
          <p:nvPr/>
        </p:nvGrpSpPr>
        <p:grpSpPr>
          <a:xfrm>
            <a:off x="674038" y="1868152"/>
            <a:ext cx="3816423" cy="3816424"/>
            <a:chOff x="659519" y="1612851"/>
            <a:chExt cx="3816423" cy="3816424"/>
          </a:xfrm>
        </p:grpSpPr>
        <p:pic>
          <p:nvPicPr>
            <p:cNvPr id="1032" name="Picture 8" descr="https://www.metabunk.org/attachments/backpack_skdy2005-grn_1-jpg.2492/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19" y="1612851"/>
              <a:ext cx="3816423" cy="3816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 rot="21349873">
              <a:off x="2349122" y="2728695"/>
              <a:ext cx="1200202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tag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5165561">
              <a:off x="1212790" y="4342710"/>
              <a:ext cx="908832" cy="32273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type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 rot="21349873">
              <a:off x="2723529" y="3708463"/>
              <a:ext cx="830500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work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373297">
              <a:off x="1435791" y="3170200"/>
              <a:ext cx="1037482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par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 rot="16373297">
              <a:off x="1697493" y="3212732"/>
              <a:ext cx="1037482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data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7/29/2016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The Bag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sp>
        <p:nvSpPr>
          <p:cNvPr id="74" name="TextBox 73"/>
          <p:cNvSpPr txBox="1"/>
          <p:nvPr/>
        </p:nvSpPr>
        <p:spPr>
          <a:xfrm>
            <a:off x="1951478" y="5255871"/>
            <a:ext cx="1200202" cy="3014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AT" sz="1600" b="1" smtClean="0">
                <a:latin typeface="+mj-lt"/>
              </a:rPr>
              <a:t>bag</a:t>
            </a:r>
            <a:endParaRPr lang="en-US" sz="1600" b="1" dirty="0" smtClean="0">
              <a:latin typeface="+mj-lt"/>
            </a:endParaRPr>
          </a:p>
        </p:txBody>
      </p:sp>
      <p:sp>
        <p:nvSpPr>
          <p:cNvPr id="94" name="Rectangle 93"/>
          <p:cNvSpPr/>
          <p:nvPr/>
        </p:nvSpPr>
        <p:spPr>
          <a:xfrm rot="9854434" flipH="1" flipV="1">
            <a:off x="5587310" y="3593066"/>
            <a:ext cx="261858" cy="54962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5046144" y="2596803"/>
            <a:ext cx="1444420" cy="2088232"/>
            <a:chOff x="5851534" y="2152059"/>
            <a:chExt cx="998426" cy="969324"/>
          </a:xfrm>
        </p:grpSpPr>
        <p:sp>
          <p:nvSpPr>
            <p:cNvPr id="48" name="Chord 47"/>
            <p:cNvSpPr/>
            <p:nvPr/>
          </p:nvSpPr>
          <p:spPr>
            <a:xfrm>
              <a:off x="5886609" y="2152059"/>
              <a:ext cx="963351" cy="969323"/>
            </a:xfrm>
            <a:prstGeom prst="chord">
              <a:avLst>
                <a:gd name="adj1" fmla="val 12287127"/>
                <a:gd name="adj2" fmla="val 1161625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onut 48"/>
            <p:cNvSpPr/>
            <p:nvPr/>
          </p:nvSpPr>
          <p:spPr>
            <a:xfrm>
              <a:off x="5851534" y="2152059"/>
              <a:ext cx="969324" cy="969324"/>
            </a:xfrm>
            <a:prstGeom prst="donut">
              <a:avLst>
                <a:gd name="adj" fmla="val 4722"/>
              </a:avLst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Donut 6"/>
          <p:cNvSpPr/>
          <p:nvPr/>
        </p:nvSpPr>
        <p:spPr>
          <a:xfrm>
            <a:off x="4788024" y="1972891"/>
            <a:ext cx="3312368" cy="3312368"/>
          </a:xfrm>
          <a:prstGeom prst="donut">
            <a:avLst>
              <a:gd name="adj" fmla="val 4722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5241338" y="3140968"/>
            <a:ext cx="999491" cy="999491"/>
            <a:chOff x="4788024" y="1972891"/>
            <a:chExt cx="3096344" cy="3096344"/>
          </a:xfrm>
        </p:grpSpPr>
        <p:sp>
          <p:nvSpPr>
            <p:cNvPr id="64" name="Chord 63"/>
            <p:cNvSpPr/>
            <p:nvPr/>
          </p:nvSpPr>
          <p:spPr>
            <a:xfrm rot="5400000">
              <a:off x="4857610" y="2060848"/>
              <a:ext cx="2968276" cy="2968277"/>
            </a:xfrm>
            <a:prstGeom prst="chord">
              <a:avLst>
                <a:gd name="adj1" fmla="val 10787013"/>
                <a:gd name="adj2" fmla="val 2159569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Chord 65"/>
            <p:cNvSpPr/>
            <p:nvPr/>
          </p:nvSpPr>
          <p:spPr>
            <a:xfrm rot="16200000" flipH="1">
              <a:off x="4841661" y="2060850"/>
              <a:ext cx="2968276" cy="2968277"/>
            </a:xfrm>
            <a:prstGeom prst="chord">
              <a:avLst>
                <a:gd name="adj1" fmla="val 10767567"/>
                <a:gd name="adj2" fmla="val 4000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hord 66"/>
            <p:cNvSpPr/>
            <p:nvPr/>
          </p:nvSpPr>
          <p:spPr>
            <a:xfrm>
              <a:off x="4854717" y="2026056"/>
              <a:ext cx="2968276" cy="2968277"/>
            </a:xfrm>
            <a:prstGeom prst="chord">
              <a:avLst>
                <a:gd name="adj1" fmla="val 12287127"/>
                <a:gd name="adj2" fmla="val 20079332"/>
              </a:avLst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Chord 67"/>
            <p:cNvSpPr/>
            <p:nvPr/>
          </p:nvSpPr>
          <p:spPr>
            <a:xfrm>
              <a:off x="4830556" y="2026056"/>
              <a:ext cx="2968276" cy="2968277"/>
            </a:xfrm>
            <a:prstGeom prst="chord">
              <a:avLst>
                <a:gd name="adj1" fmla="val 13429398"/>
                <a:gd name="adj2" fmla="val 18991443"/>
              </a:avLst>
            </a:prstGeom>
            <a:solidFill>
              <a:srgbClr val="FFD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Donut 72"/>
            <p:cNvSpPr/>
            <p:nvPr/>
          </p:nvSpPr>
          <p:spPr>
            <a:xfrm>
              <a:off x="4788024" y="1972891"/>
              <a:ext cx="3096344" cy="3096344"/>
            </a:xfrm>
            <a:prstGeom prst="donut">
              <a:avLst>
                <a:gd name="adj" fmla="val 4722"/>
              </a:avLst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5107955" y="2879430"/>
              <a:ext cx="248838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7" idx="2"/>
              <a:endCxn id="73" idx="4"/>
            </p:cNvCxnSpPr>
            <p:nvPr/>
          </p:nvCxnSpPr>
          <p:spPr>
            <a:xfrm>
              <a:off x="6335787" y="2881452"/>
              <a:ext cx="411" cy="218778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404197" y="2482263"/>
              <a:ext cx="187220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5381903" y="2820049"/>
            <a:ext cx="732292" cy="3014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1000"/>
              </a:prstClr>
            </a:outerShdw>
          </a:effectLst>
        </p:spPr>
        <p:txBody>
          <a:bodyPr wrap="none" lIns="0" tIns="0" rIns="0" bIns="0" rtlCol="0">
            <a:noAutofit/>
          </a:bodyPr>
          <a:lstStyle>
            <a:defPPr>
              <a:defRPr lang="de-DE"/>
            </a:defPPr>
            <a:lvl1pPr algn="ctr">
              <a:defRPr sz="1400" b="1">
                <a:latin typeface="+mj-lt"/>
              </a:defRPr>
            </a:lvl1pPr>
          </a:lstStyle>
          <a:p>
            <a:r>
              <a:rPr lang="de-AT"/>
              <a:t>quark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373359" y="3487534"/>
            <a:ext cx="732292" cy="3014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AT" sz="1600" smtClean="0">
                <a:latin typeface="Berlin Sans FB" pitchFamily="34" charset="0"/>
              </a:rPr>
              <a:t>fermion</a:t>
            </a:r>
            <a:endParaRPr lang="en-US" sz="1600" dirty="0" smtClean="0">
              <a:latin typeface="Berlin Sans FB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825577" y="3474894"/>
            <a:ext cx="732292" cy="3014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AT" sz="1600" smtClean="0">
                <a:latin typeface="Berlin Sans FB" pitchFamily="34" charset="0"/>
              </a:rPr>
              <a:t>boson</a:t>
            </a:r>
            <a:endParaRPr lang="en-US" sz="1600" dirty="0" smtClean="0">
              <a:latin typeface="Berlin Sans FB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825577" y="2820049"/>
            <a:ext cx="732292" cy="3014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1000"/>
              </a:prstClr>
            </a:outerShdw>
          </a:effectLst>
        </p:spPr>
        <p:txBody>
          <a:bodyPr wrap="none" lIns="0" tIns="0" rIns="0" bIns="0" rtlCol="0">
            <a:noAutofit/>
          </a:bodyPr>
          <a:lstStyle>
            <a:defPPr>
              <a:defRPr lang="de-DE"/>
            </a:defPPr>
            <a:lvl1pPr algn="ctr">
              <a:defRPr sz="1400" b="1">
                <a:latin typeface="+mj-lt"/>
              </a:defRPr>
            </a:lvl1pPr>
          </a:lstStyle>
          <a:p>
            <a:r>
              <a:rPr lang="de-AT"/>
              <a:t>gluon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124418" y="2295333"/>
            <a:ext cx="732292" cy="3014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1000"/>
              </a:prstClr>
            </a:outerShdw>
          </a:effectLst>
        </p:spPr>
        <p:txBody>
          <a:bodyPr wrap="none" lIns="0" tIns="0" rIns="0" bIns="0" rtlCol="0">
            <a:noAutofit/>
          </a:bodyPr>
          <a:lstStyle>
            <a:defPPr>
              <a:defRPr lang="de-DE"/>
            </a:defPPr>
            <a:lvl1pPr algn="ctr">
              <a:defRPr sz="1400" b="1">
                <a:latin typeface="+mj-lt"/>
              </a:defRPr>
            </a:lvl1pPr>
          </a:lstStyle>
          <a:p>
            <a:r>
              <a:rPr lang="de-AT" smtClean="0"/>
              <a:t>nucleon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2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2048"/>
          <p:cNvGrpSpPr/>
          <p:nvPr/>
        </p:nvGrpSpPr>
        <p:grpSpPr>
          <a:xfrm>
            <a:off x="674038" y="1624877"/>
            <a:ext cx="3816423" cy="3816424"/>
            <a:chOff x="659519" y="1612851"/>
            <a:chExt cx="3816423" cy="3816424"/>
          </a:xfrm>
        </p:grpSpPr>
        <p:pic>
          <p:nvPicPr>
            <p:cNvPr id="1032" name="Picture 8" descr="https://www.metabunk.org/attachments/backpack_skdy2005-grn_1-jpg.2492/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19" y="1612851"/>
              <a:ext cx="3816423" cy="3816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 rot="21349873">
              <a:off x="2349122" y="2728695"/>
              <a:ext cx="1200202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tag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5165561">
              <a:off x="1212790" y="4342710"/>
              <a:ext cx="908832" cy="32273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type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 rot="21349873">
              <a:off x="2723529" y="3708463"/>
              <a:ext cx="830500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work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373297">
              <a:off x="1435791" y="3170200"/>
              <a:ext cx="1037482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par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 rot="16373297">
              <a:off x="1697493" y="3212732"/>
              <a:ext cx="1037482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data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7/29/2016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The Bag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2131215" y="6021288"/>
            <a:ext cx="248838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30540" y="6229909"/>
            <a:ext cx="249080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51478" y="5255871"/>
            <a:ext cx="1200202" cy="3014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AT" sz="1600" b="1" smtClean="0">
                <a:latin typeface="+mj-lt"/>
              </a:rPr>
              <a:t>bag</a:t>
            </a:r>
            <a:endParaRPr lang="en-US" sz="1600" b="1" dirty="0" smtClean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788024" y="1972891"/>
            <a:ext cx="3312368" cy="3312368"/>
            <a:chOff x="4788024" y="1972891"/>
            <a:chExt cx="3312368" cy="3312368"/>
          </a:xfrm>
        </p:grpSpPr>
        <p:sp>
          <p:nvSpPr>
            <p:cNvPr id="133" name="Chord 132"/>
            <p:cNvSpPr/>
            <p:nvPr/>
          </p:nvSpPr>
          <p:spPr>
            <a:xfrm>
              <a:off x="5433674" y="2786017"/>
              <a:ext cx="2060872" cy="2073648"/>
            </a:xfrm>
            <a:prstGeom prst="chord">
              <a:avLst>
                <a:gd name="adj1" fmla="val 12287127"/>
                <a:gd name="adj2" fmla="val 11616250"/>
              </a:avLst>
            </a:prstGeom>
            <a:solidFill>
              <a:srgbClr val="D4A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nut 6"/>
            <p:cNvSpPr/>
            <p:nvPr/>
          </p:nvSpPr>
          <p:spPr>
            <a:xfrm>
              <a:off x="4788024" y="1972891"/>
              <a:ext cx="3312368" cy="3312368"/>
            </a:xfrm>
            <a:prstGeom prst="donut">
              <a:avLst>
                <a:gd name="adj" fmla="val 4722"/>
              </a:avLst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5334612" y="2706804"/>
              <a:ext cx="2234364" cy="2234364"/>
              <a:chOff x="4788024" y="1972891"/>
              <a:chExt cx="3096344" cy="3096344"/>
            </a:xfrm>
          </p:grpSpPr>
          <p:sp>
            <p:nvSpPr>
              <p:cNvPr id="115" name="Chord 114"/>
              <p:cNvSpPr/>
              <p:nvPr/>
            </p:nvSpPr>
            <p:spPr>
              <a:xfrm rot="5400000">
                <a:off x="4857610" y="2060848"/>
                <a:ext cx="2968275" cy="2968277"/>
              </a:xfrm>
              <a:prstGeom prst="chord">
                <a:avLst>
                  <a:gd name="adj1" fmla="val 10126970"/>
                  <a:gd name="adj2" fmla="val 1972806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/>
              <p:cNvSpPr/>
              <p:nvPr/>
            </p:nvSpPr>
            <p:spPr>
              <a:xfrm rot="16200000" flipH="1">
                <a:off x="4841661" y="2060849"/>
                <a:ext cx="2968275" cy="2968277"/>
              </a:xfrm>
              <a:prstGeom prst="chord">
                <a:avLst>
                  <a:gd name="adj1" fmla="val 9948987"/>
                  <a:gd name="adj2" fmla="val 19406355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Chord 116"/>
              <p:cNvSpPr/>
              <p:nvPr/>
            </p:nvSpPr>
            <p:spPr>
              <a:xfrm>
                <a:off x="4854717" y="2026056"/>
                <a:ext cx="2968276" cy="2968277"/>
              </a:xfrm>
              <a:prstGeom prst="chord">
                <a:avLst>
                  <a:gd name="adj1" fmla="val 12287127"/>
                  <a:gd name="adj2" fmla="val 20079332"/>
                </a:avLst>
              </a:prstGeom>
              <a:solidFill>
                <a:srgbClr val="CCE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Chord 117"/>
              <p:cNvSpPr/>
              <p:nvPr/>
            </p:nvSpPr>
            <p:spPr>
              <a:xfrm>
                <a:off x="4830556" y="2026056"/>
                <a:ext cx="2968276" cy="2968277"/>
              </a:xfrm>
              <a:prstGeom prst="chord">
                <a:avLst>
                  <a:gd name="adj1" fmla="val 13429398"/>
                  <a:gd name="adj2" fmla="val 18991443"/>
                </a:avLst>
              </a:prstGeom>
              <a:solidFill>
                <a:srgbClr val="FFD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Donut 119"/>
              <p:cNvSpPr/>
              <p:nvPr/>
            </p:nvSpPr>
            <p:spPr>
              <a:xfrm>
                <a:off x="4788024" y="1972891"/>
                <a:ext cx="3096344" cy="3096344"/>
              </a:xfrm>
              <a:prstGeom prst="donut">
                <a:avLst>
                  <a:gd name="adj" fmla="val 4722"/>
                </a:avLst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/>
              <p:cNvCxnSpPr/>
              <p:nvPr/>
            </p:nvCxnSpPr>
            <p:spPr>
              <a:xfrm>
                <a:off x="5107955" y="2879430"/>
                <a:ext cx="2488381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>
                <a:stCxn id="117" idx="2"/>
                <a:endCxn id="116" idx="1"/>
              </p:cNvCxnSpPr>
              <p:nvPr/>
            </p:nvCxnSpPr>
            <p:spPr>
              <a:xfrm flipH="1">
                <a:off x="5441735" y="2881455"/>
                <a:ext cx="894053" cy="1855632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5404197" y="2482263"/>
                <a:ext cx="1872208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6338855" y="2899549"/>
                <a:ext cx="772315" cy="1837537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TextBox 129"/>
            <p:cNvSpPr txBox="1"/>
            <p:nvPr/>
          </p:nvSpPr>
          <p:spPr>
            <a:xfrm>
              <a:off x="6038326" y="4225267"/>
              <a:ext cx="834948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21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>
              <a:defPPr>
                <a:defRPr lang="de-DE"/>
              </a:defPPr>
              <a:lvl1pPr algn="ctr">
                <a:defRPr sz="1400" b="1">
                  <a:latin typeface="+mj-lt"/>
                </a:defRPr>
              </a:lvl1pPr>
            </a:lstStyle>
            <a:p>
              <a:r>
                <a:rPr lang="de-AT" smtClean="0"/>
                <a:t>nucoletto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796136" y="2338247"/>
              <a:ext cx="1214890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21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>
              <a:defPPr>
                <a:defRPr lang="de-DE"/>
              </a:defPPr>
              <a:lvl1pPr algn="ctr">
                <a:defRPr sz="1400" b="1">
                  <a:latin typeface="+mj-lt"/>
                </a:defRPr>
              </a:lvl1pPr>
            </a:lstStyle>
            <a:p>
              <a:r>
                <a:rPr lang="de-AT" smtClean="0"/>
                <a:t>nucleon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138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02" y="1242257"/>
            <a:ext cx="48387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7/29/2016</a:t>
            </a:fld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95536" y="1273420"/>
            <a:ext cx="8280000" cy="422728"/>
          </a:xfrm>
        </p:spPr>
        <p:txBody>
          <a:bodyPr/>
          <a:lstStyle/>
          <a:p>
            <a:r>
              <a:rPr lang="de-AT" sz="1600" smtClean="0"/>
              <a:t>1) Inside of a Shell</a:t>
            </a:r>
            <a:endParaRPr lang="en-US" sz="16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The Crystal Class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40851"/>
            <a:ext cx="2080408" cy="1436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629088"/>
            <a:ext cx="1990725" cy="1162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5283870" y="2114013"/>
            <a:ext cx="527918" cy="0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/>
          <p:cNvSpPr txBox="1">
            <a:spLocks/>
          </p:cNvSpPr>
          <p:nvPr/>
        </p:nvSpPr>
        <p:spPr>
          <a:xfrm>
            <a:off x="467544" y="4099098"/>
            <a:ext cx="8280000" cy="422728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009800"/>
              </a:buClr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indent="-17938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542925" indent="-180975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3pPr>
            <a:lvl4pPr marL="808038" indent="-180975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1073150" indent="-179388" algn="l" rtl="0" eaLnBrk="1" fontAlgn="base" hangingPunct="1">
              <a:spcBef>
                <a:spcPts val="300"/>
              </a:spcBef>
              <a:spcAft>
                <a:spcPts val="600"/>
              </a:spcAft>
              <a:buClr>
                <a:srgbClr val="808080"/>
              </a:buClr>
              <a:buSzPct val="120000"/>
              <a:buFont typeface="Arial" panose="020B0604020202020204" pitchFamily="34" charset="0"/>
              <a:buChar char="~"/>
              <a:defRPr sz="1800">
                <a:solidFill>
                  <a:schemeClr val="tx1"/>
                </a:solidFill>
                <a:latin typeface="+mn-lt"/>
              </a:defRPr>
            </a:lvl5pPr>
            <a:lvl6pPr marL="20764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6pPr>
            <a:lvl7pPr marL="25336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7pPr>
            <a:lvl8pPr marL="29908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8pPr>
            <a:lvl9pPr marL="3448050" indent="-180975" algn="l" rtl="0" eaLnBrk="1" fontAlgn="base" hangingPunct="1">
              <a:spcBef>
                <a:spcPct val="20000"/>
              </a:spcBef>
              <a:spcAft>
                <a:spcPct val="50000"/>
              </a:spcAft>
              <a:buClr>
                <a:srgbClr val="808080"/>
              </a:buClr>
              <a:buFont typeface="Arial" charset="0"/>
              <a:buChar char="●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AT" sz="1600" smtClean="0"/>
              <a:t>2) Outside of a Shell</a:t>
            </a:r>
            <a:endParaRPr lang="en-US" sz="1600"/>
          </a:p>
        </p:txBody>
      </p:sp>
      <p:grpSp>
        <p:nvGrpSpPr>
          <p:cNvPr id="15" name="Group 14"/>
          <p:cNvGrpSpPr/>
          <p:nvPr/>
        </p:nvGrpSpPr>
        <p:grpSpPr>
          <a:xfrm>
            <a:off x="3446055" y="4077072"/>
            <a:ext cx="3409389" cy="2314575"/>
            <a:chOff x="3446055" y="4077072"/>
            <a:chExt cx="3409389" cy="2314575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6055" y="5027032"/>
              <a:ext cx="685800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7544" y="4077072"/>
              <a:ext cx="2247900" cy="2314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3" name="Straight Arrow Connector 22"/>
            <p:cNvCxnSpPr/>
            <p:nvPr/>
          </p:nvCxnSpPr>
          <p:spPr>
            <a:xfrm>
              <a:off x="4017202" y="5129584"/>
              <a:ext cx="5279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8226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703748" y="2060848"/>
            <a:ext cx="2880320" cy="2880320"/>
            <a:chOff x="4788024" y="1972891"/>
            <a:chExt cx="3096344" cy="3096344"/>
          </a:xfrm>
        </p:grpSpPr>
        <p:sp>
          <p:nvSpPr>
            <p:cNvPr id="32" name="Chord 31"/>
            <p:cNvSpPr/>
            <p:nvPr/>
          </p:nvSpPr>
          <p:spPr>
            <a:xfrm rot="5400000">
              <a:off x="4857610" y="2060848"/>
              <a:ext cx="2968276" cy="2968277"/>
            </a:xfrm>
            <a:prstGeom prst="chord">
              <a:avLst>
                <a:gd name="adj1" fmla="val 10787013"/>
                <a:gd name="adj2" fmla="val 2159569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ord 32"/>
            <p:cNvSpPr/>
            <p:nvPr/>
          </p:nvSpPr>
          <p:spPr>
            <a:xfrm rot="16200000" flipH="1">
              <a:off x="4841661" y="2060850"/>
              <a:ext cx="2968276" cy="2968277"/>
            </a:xfrm>
            <a:prstGeom prst="chord">
              <a:avLst>
                <a:gd name="adj1" fmla="val 10767567"/>
                <a:gd name="adj2" fmla="val 4000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hord 33"/>
            <p:cNvSpPr/>
            <p:nvPr/>
          </p:nvSpPr>
          <p:spPr>
            <a:xfrm>
              <a:off x="4854717" y="2026056"/>
              <a:ext cx="2968276" cy="2968277"/>
            </a:xfrm>
            <a:prstGeom prst="chord">
              <a:avLst>
                <a:gd name="adj1" fmla="val 12287127"/>
                <a:gd name="adj2" fmla="val 20079332"/>
              </a:avLst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hord 34"/>
            <p:cNvSpPr/>
            <p:nvPr/>
          </p:nvSpPr>
          <p:spPr>
            <a:xfrm>
              <a:off x="4830556" y="2026056"/>
              <a:ext cx="2968276" cy="2968277"/>
            </a:xfrm>
            <a:prstGeom prst="chord">
              <a:avLst>
                <a:gd name="adj1" fmla="val 13429398"/>
                <a:gd name="adj2" fmla="val 18991443"/>
              </a:avLst>
            </a:prstGeom>
            <a:solidFill>
              <a:srgbClr val="FFD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hord 35"/>
            <p:cNvSpPr/>
            <p:nvPr/>
          </p:nvSpPr>
          <p:spPr>
            <a:xfrm rot="10800000">
              <a:off x="4860033" y="2044899"/>
              <a:ext cx="2968276" cy="2968277"/>
            </a:xfrm>
            <a:prstGeom prst="chord">
              <a:avLst>
                <a:gd name="adj1" fmla="val 12335825"/>
                <a:gd name="adj2" fmla="val 19995066"/>
              </a:avLst>
            </a:prstGeom>
            <a:solidFill>
              <a:srgbClr val="D4A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nut 36"/>
            <p:cNvSpPr/>
            <p:nvPr/>
          </p:nvSpPr>
          <p:spPr>
            <a:xfrm>
              <a:off x="4788024" y="1972891"/>
              <a:ext cx="3096344" cy="3096344"/>
            </a:xfrm>
            <a:prstGeom prst="donut">
              <a:avLst>
                <a:gd name="adj" fmla="val 4722"/>
              </a:avLst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5107955" y="2879430"/>
              <a:ext cx="2488381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094899" y="4178556"/>
              <a:ext cx="2490804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4" idx="2"/>
              <a:endCxn id="36" idx="2"/>
            </p:cNvCxnSpPr>
            <p:nvPr/>
          </p:nvCxnSpPr>
          <p:spPr>
            <a:xfrm>
              <a:off x="6335788" y="2881454"/>
              <a:ext cx="14963" cy="130217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404197" y="2482263"/>
              <a:ext cx="187220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9" name="Group 2048"/>
          <p:cNvGrpSpPr/>
          <p:nvPr/>
        </p:nvGrpSpPr>
        <p:grpSpPr>
          <a:xfrm>
            <a:off x="674038" y="1624877"/>
            <a:ext cx="3816423" cy="3816424"/>
            <a:chOff x="659519" y="1612851"/>
            <a:chExt cx="3816423" cy="3816424"/>
          </a:xfrm>
        </p:grpSpPr>
        <p:pic>
          <p:nvPicPr>
            <p:cNvPr id="1032" name="Picture 8" descr="https://www.metabunk.org/attachments/backpack_skdy2005-grn_1-jpg.2492/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19" y="1612851"/>
              <a:ext cx="3816423" cy="3816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 rot="21349873">
              <a:off x="2349122" y="2728695"/>
              <a:ext cx="1200202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tag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5165561">
              <a:off x="1212790" y="4342710"/>
              <a:ext cx="908832" cy="32273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type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 rot="21349873">
              <a:off x="2723529" y="3708463"/>
              <a:ext cx="830500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work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373297">
              <a:off x="1435791" y="3170200"/>
              <a:ext cx="1037482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par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 rot="16373297">
              <a:off x="1697493" y="3212732"/>
              <a:ext cx="1037482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data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7/29/2016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The Bag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2131215" y="6021288"/>
            <a:ext cx="248838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30540" y="6229909"/>
            <a:ext cx="249080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51478" y="5255871"/>
            <a:ext cx="1200202" cy="3014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AT" sz="1600" b="1" smtClean="0">
                <a:latin typeface="+mj-lt"/>
              </a:rPr>
              <a:t>bag</a:t>
            </a:r>
            <a:endParaRPr lang="en-US" sz="1600" b="1" dirty="0" smtClean="0"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705796" y="2265111"/>
            <a:ext cx="834948" cy="3014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1000"/>
              </a:prstClr>
            </a:outerShdw>
          </a:effectLst>
        </p:spPr>
        <p:txBody>
          <a:bodyPr wrap="none" lIns="0" tIns="0" rIns="0" bIns="0" rtlCol="0">
            <a:noAutofit/>
          </a:bodyPr>
          <a:lstStyle>
            <a:defPPr>
              <a:defRPr lang="de-DE"/>
            </a:defPPr>
            <a:lvl1pPr algn="ctr">
              <a:defRPr sz="1400" b="1">
                <a:latin typeface="+mj-lt"/>
              </a:defRPr>
            </a:lvl1pPr>
          </a:lstStyle>
          <a:p>
            <a:r>
              <a:rPr lang="de-AT" smtClean="0"/>
              <a:t>nucleon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49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2048"/>
          <p:cNvGrpSpPr/>
          <p:nvPr/>
        </p:nvGrpSpPr>
        <p:grpSpPr>
          <a:xfrm>
            <a:off x="674038" y="1624877"/>
            <a:ext cx="3816423" cy="3816424"/>
            <a:chOff x="659519" y="1612851"/>
            <a:chExt cx="3816423" cy="3816424"/>
          </a:xfrm>
        </p:grpSpPr>
        <p:pic>
          <p:nvPicPr>
            <p:cNvPr id="1032" name="Picture 8" descr="https://www.metabunk.org/attachments/backpack_skdy2005-grn_1-jpg.2492/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19" y="1612851"/>
              <a:ext cx="3816423" cy="3816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 rot="21349873">
              <a:off x="2349122" y="2728695"/>
              <a:ext cx="1200202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tag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5165561">
              <a:off x="1212790" y="4342710"/>
              <a:ext cx="908832" cy="32273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type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 rot="21349873">
              <a:off x="2723529" y="3708463"/>
              <a:ext cx="830500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work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373297">
              <a:off x="1435791" y="3170200"/>
              <a:ext cx="1037482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par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 rot="16373297">
              <a:off x="1697493" y="3212732"/>
              <a:ext cx="1037482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data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7/29/2016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The Bag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2131215" y="6021288"/>
            <a:ext cx="248838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30540" y="6229909"/>
            <a:ext cx="249080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51478" y="5255871"/>
            <a:ext cx="1200202" cy="3014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AT" sz="1600" b="1" smtClean="0">
                <a:latin typeface="+mj-lt"/>
              </a:rPr>
              <a:t>bag</a:t>
            </a:r>
            <a:endParaRPr lang="en-US" sz="1600" b="1" dirty="0" smtClean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788024" y="1972891"/>
            <a:ext cx="3312368" cy="3312368"/>
            <a:chOff x="4788024" y="1972891"/>
            <a:chExt cx="3312368" cy="3312368"/>
          </a:xfrm>
        </p:grpSpPr>
        <p:sp>
          <p:nvSpPr>
            <p:cNvPr id="133" name="Chord 132"/>
            <p:cNvSpPr/>
            <p:nvPr/>
          </p:nvSpPr>
          <p:spPr>
            <a:xfrm>
              <a:off x="5433674" y="2786017"/>
              <a:ext cx="2060872" cy="2073648"/>
            </a:xfrm>
            <a:prstGeom prst="chord">
              <a:avLst>
                <a:gd name="adj1" fmla="val 12287127"/>
                <a:gd name="adj2" fmla="val 11616250"/>
              </a:avLst>
            </a:prstGeom>
            <a:solidFill>
              <a:srgbClr val="D4A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nut 6"/>
            <p:cNvSpPr/>
            <p:nvPr/>
          </p:nvSpPr>
          <p:spPr>
            <a:xfrm>
              <a:off x="4788024" y="1972891"/>
              <a:ext cx="3312368" cy="3312368"/>
            </a:xfrm>
            <a:prstGeom prst="donut">
              <a:avLst>
                <a:gd name="adj" fmla="val 4722"/>
              </a:avLst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5334612" y="2706804"/>
              <a:ext cx="2234364" cy="2234364"/>
              <a:chOff x="4788024" y="1972891"/>
              <a:chExt cx="3096344" cy="3096344"/>
            </a:xfrm>
          </p:grpSpPr>
          <p:sp>
            <p:nvSpPr>
              <p:cNvPr id="115" name="Chord 114"/>
              <p:cNvSpPr/>
              <p:nvPr/>
            </p:nvSpPr>
            <p:spPr>
              <a:xfrm rot="5400000">
                <a:off x="4857610" y="2060848"/>
                <a:ext cx="2968275" cy="2968277"/>
              </a:xfrm>
              <a:prstGeom prst="chord">
                <a:avLst>
                  <a:gd name="adj1" fmla="val 10126970"/>
                  <a:gd name="adj2" fmla="val 1952066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/>
              <p:cNvSpPr/>
              <p:nvPr/>
            </p:nvSpPr>
            <p:spPr>
              <a:xfrm rot="16200000" flipH="1">
                <a:off x="4841661" y="2060849"/>
                <a:ext cx="2968275" cy="2968277"/>
              </a:xfrm>
              <a:prstGeom prst="chord">
                <a:avLst>
                  <a:gd name="adj1" fmla="val 9948987"/>
                  <a:gd name="adj2" fmla="val 19406355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Chord 116"/>
              <p:cNvSpPr/>
              <p:nvPr/>
            </p:nvSpPr>
            <p:spPr>
              <a:xfrm>
                <a:off x="4854717" y="2026056"/>
                <a:ext cx="2968276" cy="2968277"/>
              </a:xfrm>
              <a:prstGeom prst="chord">
                <a:avLst>
                  <a:gd name="adj1" fmla="val 12287127"/>
                  <a:gd name="adj2" fmla="val 20079332"/>
                </a:avLst>
              </a:prstGeom>
              <a:solidFill>
                <a:srgbClr val="CCE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Chord 117"/>
              <p:cNvSpPr/>
              <p:nvPr/>
            </p:nvSpPr>
            <p:spPr>
              <a:xfrm flipV="1">
                <a:off x="4841662" y="1975057"/>
                <a:ext cx="2968275" cy="2968278"/>
              </a:xfrm>
              <a:prstGeom prst="chord">
                <a:avLst>
                  <a:gd name="adj1" fmla="val 13429398"/>
                  <a:gd name="adj2" fmla="val 18991443"/>
                </a:avLst>
              </a:prstGeom>
              <a:solidFill>
                <a:srgbClr val="FFD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Donut 119"/>
              <p:cNvSpPr/>
              <p:nvPr/>
            </p:nvSpPr>
            <p:spPr>
              <a:xfrm>
                <a:off x="4788024" y="1972891"/>
                <a:ext cx="3096344" cy="3096344"/>
              </a:xfrm>
              <a:prstGeom prst="donut">
                <a:avLst>
                  <a:gd name="adj" fmla="val 4722"/>
                </a:avLst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/>
              <p:cNvCxnSpPr/>
              <p:nvPr/>
            </p:nvCxnSpPr>
            <p:spPr>
              <a:xfrm>
                <a:off x="5107955" y="2879430"/>
                <a:ext cx="2488381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>
                <a:stCxn id="117" idx="2"/>
              </p:cNvCxnSpPr>
              <p:nvPr/>
            </p:nvCxnSpPr>
            <p:spPr>
              <a:xfrm flipH="1">
                <a:off x="5568231" y="2881455"/>
                <a:ext cx="767558" cy="1598734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V="1">
                <a:off x="5323951" y="4473868"/>
                <a:ext cx="2058548" cy="6321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>
                <a:stCxn id="117" idx="2"/>
              </p:cNvCxnSpPr>
              <p:nvPr/>
            </p:nvCxnSpPr>
            <p:spPr>
              <a:xfrm>
                <a:off x="6335789" y="2881455"/>
                <a:ext cx="687633" cy="1592413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TextBox 129"/>
            <p:cNvSpPr txBox="1"/>
            <p:nvPr/>
          </p:nvSpPr>
          <p:spPr>
            <a:xfrm>
              <a:off x="6055629" y="2991724"/>
              <a:ext cx="834948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21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>
              <a:defPPr>
                <a:defRPr lang="de-DE"/>
              </a:defPPr>
              <a:lvl1pPr algn="ctr">
                <a:defRPr sz="1400" b="1">
                  <a:latin typeface="+mj-lt"/>
                </a:defRPr>
              </a:lvl1pPr>
            </a:lstStyle>
            <a:p>
              <a:r>
                <a:rPr lang="de-AT"/>
                <a:t>lepton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796136" y="2338247"/>
              <a:ext cx="1214890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21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400" b="1" smtClean="0">
                  <a:latin typeface="+mj-lt"/>
                </a:rPr>
                <a:t>electron</a:t>
              </a:r>
              <a:endParaRPr lang="en-US" sz="1400" b="1" dirty="0" smtClean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167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2048"/>
          <p:cNvGrpSpPr/>
          <p:nvPr/>
        </p:nvGrpSpPr>
        <p:grpSpPr>
          <a:xfrm>
            <a:off x="674038" y="1624877"/>
            <a:ext cx="3816423" cy="3816424"/>
            <a:chOff x="659519" y="1612851"/>
            <a:chExt cx="3816423" cy="3816424"/>
          </a:xfrm>
        </p:grpSpPr>
        <p:pic>
          <p:nvPicPr>
            <p:cNvPr id="1032" name="Picture 8" descr="https://www.metabunk.org/attachments/backpack_skdy2005-grn_1-jpg.2492/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19" y="1612851"/>
              <a:ext cx="3816423" cy="3816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 rot="21349873">
              <a:off x="2349122" y="2728695"/>
              <a:ext cx="1200202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tag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5165561">
              <a:off x="1212790" y="4342710"/>
              <a:ext cx="908832" cy="32273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type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 rot="21349873">
              <a:off x="2723529" y="3708463"/>
              <a:ext cx="830500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work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373297">
              <a:off x="1435791" y="3170200"/>
              <a:ext cx="1037482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par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 rot="16373297">
              <a:off x="1697493" y="3212732"/>
              <a:ext cx="1037482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data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7/29/2016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The Bag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2131215" y="6021288"/>
            <a:ext cx="248838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30540" y="6229909"/>
            <a:ext cx="249080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51478" y="5255871"/>
            <a:ext cx="1200202" cy="3014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AT" sz="1600" b="1" smtClean="0">
                <a:latin typeface="+mj-lt"/>
              </a:rPr>
              <a:t>bag</a:t>
            </a:r>
            <a:endParaRPr lang="en-US" sz="1600" b="1" dirty="0" smtClean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788024" y="1972891"/>
            <a:ext cx="3312368" cy="3312368"/>
            <a:chOff x="4788024" y="1972891"/>
            <a:chExt cx="3312368" cy="3312368"/>
          </a:xfrm>
        </p:grpSpPr>
        <p:sp>
          <p:nvSpPr>
            <p:cNvPr id="133" name="Chord 132"/>
            <p:cNvSpPr/>
            <p:nvPr/>
          </p:nvSpPr>
          <p:spPr>
            <a:xfrm>
              <a:off x="5433674" y="2786017"/>
              <a:ext cx="2060872" cy="2073648"/>
            </a:xfrm>
            <a:prstGeom prst="chord">
              <a:avLst>
                <a:gd name="adj1" fmla="val 12287127"/>
                <a:gd name="adj2" fmla="val 11616250"/>
              </a:avLst>
            </a:prstGeom>
            <a:solidFill>
              <a:srgbClr val="D4A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nut 6"/>
            <p:cNvSpPr/>
            <p:nvPr/>
          </p:nvSpPr>
          <p:spPr>
            <a:xfrm>
              <a:off x="4788024" y="1972891"/>
              <a:ext cx="3312368" cy="3312368"/>
            </a:xfrm>
            <a:prstGeom prst="donut">
              <a:avLst>
                <a:gd name="adj" fmla="val 4722"/>
              </a:avLst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5334612" y="2706804"/>
              <a:ext cx="2234364" cy="2234364"/>
              <a:chOff x="4788024" y="1972891"/>
              <a:chExt cx="3096344" cy="3096344"/>
            </a:xfrm>
          </p:grpSpPr>
          <p:sp>
            <p:nvSpPr>
              <p:cNvPr id="115" name="Chord 114"/>
              <p:cNvSpPr/>
              <p:nvPr/>
            </p:nvSpPr>
            <p:spPr>
              <a:xfrm rot="5400000">
                <a:off x="4857610" y="2060848"/>
                <a:ext cx="2968275" cy="2968277"/>
              </a:xfrm>
              <a:prstGeom prst="chord">
                <a:avLst>
                  <a:gd name="adj1" fmla="val 10126970"/>
                  <a:gd name="adj2" fmla="val 1952066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hord 115"/>
              <p:cNvSpPr/>
              <p:nvPr/>
            </p:nvSpPr>
            <p:spPr>
              <a:xfrm rot="16200000" flipH="1">
                <a:off x="4841661" y="2060849"/>
                <a:ext cx="2968275" cy="2968277"/>
              </a:xfrm>
              <a:prstGeom prst="chord">
                <a:avLst>
                  <a:gd name="adj1" fmla="val 9948987"/>
                  <a:gd name="adj2" fmla="val 19406355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Chord 116"/>
              <p:cNvSpPr/>
              <p:nvPr/>
            </p:nvSpPr>
            <p:spPr>
              <a:xfrm>
                <a:off x="4854717" y="2026056"/>
                <a:ext cx="2968276" cy="2968277"/>
              </a:xfrm>
              <a:prstGeom prst="chord">
                <a:avLst>
                  <a:gd name="adj1" fmla="val 12287127"/>
                  <a:gd name="adj2" fmla="val 20079332"/>
                </a:avLst>
              </a:prstGeom>
              <a:solidFill>
                <a:srgbClr val="CCE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Chord 117"/>
              <p:cNvSpPr/>
              <p:nvPr/>
            </p:nvSpPr>
            <p:spPr>
              <a:xfrm flipV="1">
                <a:off x="4841662" y="1975057"/>
                <a:ext cx="2968275" cy="2968278"/>
              </a:xfrm>
              <a:prstGeom prst="chord">
                <a:avLst>
                  <a:gd name="adj1" fmla="val 13429398"/>
                  <a:gd name="adj2" fmla="val 18991443"/>
                </a:avLst>
              </a:prstGeom>
              <a:solidFill>
                <a:srgbClr val="FFD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Donut 119"/>
              <p:cNvSpPr/>
              <p:nvPr/>
            </p:nvSpPr>
            <p:spPr>
              <a:xfrm>
                <a:off x="4788024" y="1972891"/>
                <a:ext cx="3096344" cy="3096344"/>
              </a:xfrm>
              <a:prstGeom prst="donut">
                <a:avLst>
                  <a:gd name="adj" fmla="val 4722"/>
                </a:avLst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/>
              <p:cNvCxnSpPr/>
              <p:nvPr/>
            </p:nvCxnSpPr>
            <p:spPr>
              <a:xfrm>
                <a:off x="5107955" y="2879430"/>
                <a:ext cx="2488381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>
                <a:stCxn id="117" idx="2"/>
              </p:cNvCxnSpPr>
              <p:nvPr/>
            </p:nvCxnSpPr>
            <p:spPr>
              <a:xfrm flipH="1">
                <a:off x="5568231" y="2881455"/>
                <a:ext cx="767558" cy="1598734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V="1">
                <a:off x="5323951" y="4473868"/>
                <a:ext cx="2058548" cy="6321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>
                <a:stCxn id="117" idx="2"/>
              </p:cNvCxnSpPr>
              <p:nvPr/>
            </p:nvCxnSpPr>
            <p:spPr>
              <a:xfrm>
                <a:off x="6335789" y="2881455"/>
                <a:ext cx="687633" cy="1592413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TextBox 129"/>
            <p:cNvSpPr txBox="1"/>
            <p:nvPr/>
          </p:nvSpPr>
          <p:spPr>
            <a:xfrm>
              <a:off x="6055629" y="2991724"/>
              <a:ext cx="834948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21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>
              <a:defPPr>
                <a:defRPr lang="de-DE"/>
              </a:defPPr>
              <a:lvl1pPr algn="ctr">
                <a:defRPr sz="1400" b="1">
                  <a:latin typeface="+mj-lt"/>
                </a:defRPr>
              </a:lvl1pPr>
            </a:lstStyle>
            <a:p>
              <a:r>
                <a:rPr lang="de-AT"/>
                <a:t>lepton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796136" y="2338247"/>
              <a:ext cx="1214890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21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400" b="1" smtClean="0">
                  <a:latin typeface="+mj-lt"/>
                </a:rPr>
                <a:t>electron</a:t>
              </a:r>
              <a:endParaRPr lang="en-US" sz="1400" b="1" dirty="0" smtClean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575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2048"/>
          <p:cNvGrpSpPr/>
          <p:nvPr/>
        </p:nvGrpSpPr>
        <p:grpSpPr>
          <a:xfrm>
            <a:off x="674038" y="1624877"/>
            <a:ext cx="3816423" cy="3816424"/>
            <a:chOff x="659519" y="1612851"/>
            <a:chExt cx="3816423" cy="3816424"/>
          </a:xfrm>
        </p:grpSpPr>
        <p:pic>
          <p:nvPicPr>
            <p:cNvPr id="1032" name="Picture 8" descr="https://www.metabunk.org/attachments/backpack_skdy2005-grn_1-jpg.2492/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19" y="1612851"/>
              <a:ext cx="3816423" cy="3816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 rot="21349873">
              <a:off x="2349122" y="2728695"/>
              <a:ext cx="1200202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tag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5165561">
              <a:off x="1212790" y="4342710"/>
              <a:ext cx="908832" cy="32273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type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 rot="21349873">
              <a:off x="2723529" y="3708463"/>
              <a:ext cx="830500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work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373297">
              <a:off x="1435791" y="3170200"/>
              <a:ext cx="1037482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par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 rot="16373297">
              <a:off x="1697493" y="3212732"/>
              <a:ext cx="1037482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data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7/29/2016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The Bag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sp>
        <p:nvSpPr>
          <p:cNvPr id="38" name="Chord 37"/>
          <p:cNvSpPr/>
          <p:nvPr/>
        </p:nvSpPr>
        <p:spPr>
          <a:xfrm rot="5400000">
            <a:off x="377672" y="1093964"/>
            <a:ext cx="1082542" cy="1082542"/>
          </a:xfrm>
          <a:prstGeom prst="chord">
            <a:avLst>
              <a:gd name="adj1" fmla="val 10787013"/>
              <a:gd name="adj2" fmla="val 889193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hord 42"/>
          <p:cNvSpPr/>
          <p:nvPr/>
        </p:nvSpPr>
        <p:spPr>
          <a:xfrm rot="16200000" flipH="1">
            <a:off x="1559128" y="1108017"/>
            <a:ext cx="572087" cy="572087"/>
          </a:xfrm>
          <a:prstGeom prst="chord">
            <a:avLst>
              <a:gd name="adj1" fmla="val 10767567"/>
              <a:gd name="adj2" fmla="val 9602805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hord 35"/>
          <p:cNvSpPr/>
          <p:nvPr/>
        </p:nvSpPr>
        <p:spPr>
          <a:xfrm rot="10800000">
            <a:off x="494990" y="5333621"/>
            <a:ext cx="885695" cy="885695"/>
          </a:xfrm>
          <a:prstGeom prst="chord">
            <a:avLst>
              <a:gd name="adj1" fmla="val 1259784"/>
              <a:gd name="adj2" fmla="val 19995066"/>
            </a:avLst>
          </a:prstGeom>
          <a:solidFill>
            <a:srgbClr val="D4A9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131215" y="6021288"/>
            <a:ext cx="248838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30540" y="6229909"/>
            <a:ext cx="249080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51478" y="5255871"/>
            <a:ext cx="1200202" cy="3014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AT" sz="1600" b="1" smtClean="0">
                <a:latin typeface="+mj-lt"/>
              </a:rPr>
              <a:t>bag</a:t>
            </a:r>
            <a:endParaRPr lang="en-US" sz="1600" b="1" dirty="0" smtClean="0">
              <a:latin typeface="+mj-lt"/>
            </a:endParaRPr>
          </a:p>
        </p:txBody>
      </p:sp>
      <p:sp>
        <p:nvSpPr>
          <p:cNvPr id="33" name="Chord 32"/>
          <p:cNvSpPr/>
          <p:nvPr/>
        </p:nvSpPr>
        <p:spPr>
          <a:xfrm>
            <a:off x="2655185" y="1333765"/>
            <a:ext cx="692679" cy="692679"/>
          </a:xfrm>
          <a:prstGeom prst="chord">
            <a:avLst>
              <a:gd name="adj1" fmla="val 13429398"/>
              <a:gd name="adj2" fmla="val 11808455"/>
            </a:avLst>
          </a:prstGeom>
          <a:solidFill>
            <a:srgbClr val="FF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nut 6"/>
          <p:cNvSpPr/>
          <p:nvPr/>
        </p:nvSpPr>
        <p:spPr>
          <a:xfrm>
            <a:off x="4788024" y="1972891"/>
            <a:ext cx="3312368" cy="3312368"/>
          </a:xfrm>
          <a:prstGeom prst="donut">
            <a:avLst>
              <a:gd name="adj" fmla="val 4722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068282" y="2366402"/>
            <a:ext cx="732292" cy="3014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AT" sz="1600" smtClean="0">
                <a:latin typeface="Berlin Sans FB" pitchFamily="34" charset="0"/>
              </a:rPr>
              <a:t>higgs</a:t>
            </a:r>
            <a:endParaRPr lang="en-US" sz="1600" dirty="0" smtClean="0">
              <a:latin typeface="Berlin Sans FB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36096" y="2869105"/>
            <a:ext cx="2016224" cy="2000055"/>
            <a:chOff x="5971104" y="3861048"/>
            <a:chExt cx="977160" cy="969324"/>
          </a:xfrm>
        </p:grpSpPr>
        <p:grpSp>
          <p:nvGrpSpPr>
            <p:cNvPr id="60" name="Group 59"/>
            <p:cNvGrpSpPr/>
            <p:nvPr/>
          </p:nvGrpSpPr>
          <p:grpSpPr>
            <a:xfrm>
              <a:off x="5971104" y="3861048"/>
              <a:ext cx="977160" cy="969324"/>
              <a:chOff x="5872800" y="2152059"/>
              <a:chExt cx="977160" cy="969324"/>
            </a:xfrm>
          </p:grpSpPr>
          <p:sp>
            <p:nvSpPr>
              <p:cNvPr id="61" name="Chord 60"/>
              <p:cNvSpPr/>
              <p:nvPr/>
            </p:nvSpPr>
            <p:spPr>
              <a:xfrm>
                <a:off x="5886609" y="2152059"/>
                <a:ext cx="963351" cy="969323"/>
              </a:xfrm>
              <a:prstGeom prst="chord">
                <a:avLst>
                  <a:gd name="adj1" fmla="val 12287127"/>
                  <a:gd name="adj2" fmla="val 11616250"/>
                </a:avLst>
              </a:prstGeom>
              <a:solidFill>
                <a:srgbClr val="D4A9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Donut 61"/>
              <p:cNvSpPr/>
              <p:nvPr/>
            </p:nvSpPr>
            <p:spPr>
              <a:xfrm>
                <a:off x="5872800" y="2152059"/>
                <a:ext cx="969324" cy="969324"/>
              </a:xfrm>
              <a:prstGeom prst="donut">
                <a:avLst>
                  <a:gd name="adj" fmla="val 4722"/>
                </a:avLst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6100442" y="4269152"/>
              <a:ext cx="732292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25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smtClean="0">
                  <a:latin typeface="Berlin Sans FB" pitchFamily="34" charset="0"/>
                </a:rPr>
                <a:t>boson</a:t>
              </a:r>
              <a:endParaRPr lang="en-US" sz="1600" dirty="0" smtClean="0">
                <a:latin typeface="Berlin Sans FB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47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7/29/2016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The Bag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866" y="1325899"/>
            <a:ext cx="2104502" cy="209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708920"/>
            <a:ext cx="1589906" cy="20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075702"/>
            <a:ext cx="2211389" cy="208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1773597" cy="1741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15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2" name="Group 2071"/>
          <p:cNvGrpSpPr/>
          <p:nvPr/>
        </p:nvGrpSpPr>
        <p:grpSpPr>
          <a:xfrm>
            <a:off x="2854441" y="1566142"/>
            <a:ext cx="4256315" cy="4256316"/>
            <a:chOff x="2875707" y="1672472"/>
            <a:chExt cx="4256315" cy="4256316"/>
          </a:xfrm>
        </p:grpSpPr>
        <p:pic>
          <p:nvPicPr>
            <p:cNvPr id="1032" name="Picture 8" descr="https://www.metabunk.org/attachments/backpack_skdy2005-grn_1-jpg.2492/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707" y="1672472"/>
              <a:ext cx="4256315" cy="4256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 rot="21129646">
              <a:off x="4996309" y="2979422"/>
              <a:ext cx="844956" cy="211239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b="1" smtClean="0">
                  <a:solidFill>
                    <a:schemeClr val="bg2">
                      <a:lumMod val="75000"/>
                    </a:schemeClr>
                  </a:solidFill>
                  <a:latin typeface="Kristen ITC" pitchFamily="66" charset="0"/>
                </a:rPr>
                <a:t>nucleon</a:t>
              </a:r>
              <a:endParaRPr lang="en-US" sz="1300" b="1" dirty="0" smtClean="0">
                <a:solidFill>
                  <a:schemeClr val="bg2">
                    <a:lumMod val="75000"/>
                  </a:schemeClr>
                </a:solidFill>
                <a:latin typeface="Kristen ITC" pitchFamily="66" charset="0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6319839" y="1255769"/>
            <a:ext cx="2273976" cy="139360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300192" y="1330135"/>
            <a:ext cx="792088" cy="3467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AT" sz="1800" b="1" smtClean="0">
                <a:latin typeface="Broadway" pitchFamily="82" charset="0"/>
              </a:rPr>
              <a:t>tag</a:t>
            </a:r>
            <a:endParaRPr lang="en-US" sz="1800" b="1" dirty="0" smtClean="0">
              <a:latin typeface="Broadway" pitchFamily="82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5448527" y="1484784"/>
            <a:ext cx="950726" cy="1331671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7/29/2016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The Bag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sp>
        <p:nvSpPr>
          <p:cNvPr id="60" name="Rectangle 59"/>
          <p:cNvSpPr/>
          <p:nvPr/>
        </p:nvSpPr>
        <p:spPr>
          <a:xfrm>
            <a:off x="6300192" y="2998557"/>
            <a:ext cx="2304256" cy="32387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5724128" y="3255606"/>
            <a:ext cx="606344" cy="529768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99253" y="3065473"/>
            <a:ext cx="771177" cy="3467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AT" sz="1800" b="1" smtClean="0">
                <a:latin typeface="Broadway" pitchFamily="82" charset="0"/>
              </a:rPr>
              <a:t>work</a:t>
            </a:r>
            <a:endParaRPr lang="en-US" sz="1800" b="1" dirty="0" smtClean="0">
              <a:latin typeface="Broadway" pitchFamily="8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65474" y="3441801"/>
            <a:ext cx="2066967" cy="267069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200" i="1" smtClean="0">
                <a:latin typeface="Times New Roman" pitchFamily="18" charset="0"/>
                <a:cs typeface="Times New Roman" pitchFamily="18" charset="0"/>
              </a:rPr>
              <a:t>get work property:</a:t>
            </a:r>
          </a:p>
          <a:p>
            <a:r>
              <a:rPr lang="de-AT" sz="1200" smtClean="0">
                <a:solidFill>
                  <a:srgbClr val="008837"/>
                </a:solidFill>
                <a:latin typeface="Calibri" pitchFamily="34" charset="0"/>
                <a:cs typeface="Calibri" pitchFamily="34" charset="0"/>
              </a:rPr>
              <a:t>     x </a:t>
            </a:r>
            <a:r>
              <a:rPr lang="de-AT" sz="1200">
                <a:solidFill>
                  <a:srgbClr val="008837"/>
                </a:solidFill>
                <a:latin typeface="Calibri" pitchFamily="34" charset="0"/>
                <a:cs typeface="Calibri" pitchFamily="34" charset="0"/>
              </a:rPr>
              <a:t>= property(o</a:t>
            </a:r>
            <a:r>
              <a:rPr lang="de-AT" sz="1200" smtClean="0">
                <a:solidFill>
                  <a:srgbClr val="008837"/>
                </a:solidFill>
                <a:latin typeface="Calibri" pitchFamily="34" charset="0"/>
                <a:cs typeface="Calibri" pitchFamily="34" charset="0"/>
              </a:rPr>
              <a:t>, ‘work.var.x‘)</a:t>
            </a:r>
          </a:p>
          <a:p>
            <a:r>
              <a:rPr lang="de-AT" sz="1200" smtClean="0">
                <a:solidFill>
                  <a:srgbClr val="008837"/>
                </a:solidFill>
                <a:latin typeface="Calibri" pitchFamily="34" charset="0"/>
                <a:cs typeface="Calibri" pitchFamily="34" charset="0"/>
              </a:rPr>
              <a:t>     c </a:t>
            </a:r>
            <a:r>
              <a:rPr lang="de-AT" sz="1200">
                <a:solidFill>
                  <a:srgbClr val="008837"/>
                </a:solidFill>
                <a:latin typeface="Calibri" pitchFamily="34" charset="0"/>
                <a:cs typeface="Calibri" pitchFamily="34" charset="0"/>
              </a:rPr>
              <a:t>= property(o, ‘</a:t>
            </a:r>
            <a:r>
              <a:rPr lang="de-AT" sz="1200" smtClean="0">
                <a:solidFill>
                  <a:srgbClr val="008837"/>
                </a:solidFill>
                <a:latin typeface="Calibri" pitchFamily="34" charset="0"/>
                <a:cs typeface="Calibri" pitchFamily="34" charset="0"/>
              </a:rPr>
              <a:t>work.opt.c‘)</a:t>
            </a:r>
          </a:p>
          <a:p>
            <a:endParaRPr lang="de-AT" sz="1200" smtClean="0">
              <a:solidFill>
                <a:srgbClr val="008837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de-AT" sz="1200" smtClean="0">
                <a:solidFill>
                  <a:srgbClr val="008837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de-AT" sz="1200">
                <a:solidFill>
                  <a:srgbClr val="008837"/>
                </a:solidFill>
                <a:latin typeface="Calibri" pitchFamily="34" charset="0"/>
                <a:cs typeface="Calibri" pitchFamily="34" charset="0"/>
              </a:rPr>
              <a:t>u = </a:t>
            </a:r>
            <a:r>
              <a:rPr lang="de-AT" sz="1200" smtClean="0">
                <a:solidFill>
                  <a:srgbClr val="008837"/>
                </a:solidFill>
                <a:latin typeface="Calibri" pitchFamily="34" charset="0"/>
                <a:cs typeface="Calibri" pitchFamily="34" charset="0"/>
              </a:rPr>
              <a:t>var(o</a:t>
            </a:r>
            <a:r>
              <a:rPr lang="de-AT" sz="1200">
                <a:solidFill>
                  <a:srgbClr val="008837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de-AT" sz="1200" smtClean="0">
                <a:solidFill>
                  <a:srgbClr val="008837"/>
                </a:solidFill>
                <a:latin typeface="Calibri" pitchFamily="34" charset="0"/>
                <a:cs typeface="Calibri" pitchFamily="34" charset="0"/>
              </a:rPr>
              <a:t>‘x‘)</a:t>
            </a:r>
            <a:endParaRPr lang="de-AT" sz="1200">
              <a:solidFill>
                <a:srgbClr val="008837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de-AT" sz="1200">
                <a:solidFill>
                  <a:srgbClr val="008837"/>
                </a:solidFill>
                <a:latin typeface="Calibri" pitchFamily="34" charset="0"/>
                <a:cs typeface="Calibri" pitchFamily="34" charset="0"/>
              </a:rPr>
              <a:t>     c = </a:t>
            </a:r>
            <a:r>
              <a:rPr lang="de-AT" sz="1200" smtClean="0">
                <a:solidFill>
                  <a:srgbClr val="008837"/>
                </a:solidFill>
                <a:latin typeface="Calibri" pitchFamily="34" charset="0"/>
                <a:cs typeface="Calibri" pitchFamily="34" charset="0"/>
              </a:rPr>
              <a:t>opt(o</a:t>
            </a:r>
            <a:r>
              <a:rPr lang="de-AT" sz="1200">
                <a:solidFill>
                  <a:srgbClr val="008837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de-AT" sz="1200" smtClean="0">
                <a:solidFill>
                  <a:srgbClr val="008837"/>
                </a:solidFill>
                <a:latin typeface="Calibri" pitchFamily="34" charset="0"/>
                <a:cs typeface="Calibri" pitchFamily="34" charset="0"/>
              </a:rPr>
              <a:t>‘c</a:t>
            </a:r>
            <a:r>
              <a:rPr lang="de-AT" sz="1200">
                <a:solidFill>
                  <a:srgbClr val="008837"/>
                </a:solidFill>
                <a:latin typeface="Calibri" pitchFamily="34" charset="0"/>
                <a:cs typeface="Calibri" pitchFamily="34" charset="0"/>
              </a:rPr>
              <a:t>‘)</a:t>
            </a:r>
            <a:endParaRPr lang="de-AT" sz="1200" smtClean="0">
              <a:solidFill>
                <a:srgbClr val="008837"/>
              </a:solidFill>
              <a:latin typeface="Calibri" pitchFamily="34" charset="0"/>
              <a:cs typeface="Calibri" pitchFamily="34" charset="0"/>
            </a:endParaRPr>
          </a:p>
          <a:p>
            <a:endParaRPr lang="de-AT" sz="1200">
              <a:solidFill>
                <a:srgbClr val="008837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de-AT" sz="1200" i="1" smtClean="0">
                <a:latin typeface="Times New Roman" pitchFamily="18" charset="0"/>
                <a:cs typeface="Times New Roman" pitchFamily="18" charset="0"/>
              </a:rPr>
              <a:t>set work property:</a:t>
            </a:r>
            <a:endParaRPr lang="de-AT" sz="1200" i="1">
              <a:latin typeface="Times New Roman" pitchFamily="18" charset="0"/>
              <a:cs typeface="Times New Roman" pitchFamily="18" charset="0"/>
            </a:endParaRPr>
          </a:p>
          <a:p>
            <a:r>
              <a:rPr lang="de-AT" sz="120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de-AT" sz="120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de-AT" sz="1200" smtClean="0">
                <a:solidFill>
                  <a:srgbClr val="008837"/>
                </a:solidFill>
                <a:latin typeface="Calibri" pitchFamily="34" charset="0"/>
                <a:cs typeface="Calibri" pitchFamily="34" charset="0"/>
              </a:rPr>
              <a:t>property(o, ‘work.var.x‘,x)</a:t>
            </a:r>
          </a:p>
          <a:p>
            <a:r>
              <a:rPr lang="de-AT" sz="120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de-AT" sz="1200">
                <a:solidFill>
                  <a:srgbClr val="008837"/>
                </a:solidFill>
                <a:latin typeface="Calibri" pitchFamily="34" charset="0"/>
                <a:cs typeface="Calibri" pitchFamily="34" charset="0"/>
              </a:rPr>
              <a:t>property(o, ‘</a:t>
            </a:r>
            <a:r>
              <a:rPr lang="de-AT" sz="1200" smtClean="0">
                <a:solidFill>
                  <a:srgbClr val="008837"/>
                </a:solidFill>
                <a:latin typeface="Calibri" pitchFamily="34" charset="0"/>
                <a:cs typeface="Calibri" pitchFamily="34" charset="0"/>
              </a:rPr>
              <a:t>work.opt.c‘,c)</a:t>
            </a:r>
          </a:p>
          <a:p>
            <a:endParaRPr lang="de-AT" sz="1200">
              <a:solidFill>
                <a:srgbClr val="008837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de-AT" sz="1200" smtClean="0">
                <a:solidFill>
                  <a:srgbClr val="008837"/>
                </a:solidFill>
                <a:latin typeface="Calibri" pitchFamily="34" charset="0"/>
                <a:cs typeface="Calibri" pitchFamily="34" charset="0"/>
              </a:rPr>
              <a:t>    o = var(o</a:t>
            </a:r>
            <a:r>
              <a:rPr lang="de-AT" sz="1200">
                <a:solidFill>
                  <a:srgbClr val="008837"/>
                </a:solidFill>
                <a:latin typeface="Calibri" pitchFamily="34" charset="0"/>
                <a:cs typeface="Calibri" pitchFamily="34" charset="0"/>
              </a:rPr>
              <a:t>, ‘x</a:t>
            </a:r>
            <a:r>
              <a:rPr lang="de-AT" sz="1200" smtClean="0">
                <a:solidFill>
                  <a:srgbClr val="008837"/>
                </a:solidFill>
                <a:latin typeface="Calibri" pitchFamily="34" charset="0"/>
                <a:cs typeface="Calibri" pitchFamily="34" charset="0"/>
              </a:rPr>
              <a:t>‘, x)</a:t>
            </a:r>
            <a:endParaRPr lang="de-AT" sz="1200">
              <a:solidFill>
                <a:srgbClr val="008837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de-AT" sz="1200">
                <a:solidFill>
                  <a:srgbClr val="008837"/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de-AT" sz="1200" smtClean="0">
                <a:solidFill>
                  <a:srgbClr val="008837"/>
                </a:solidFill>
                <a:latin typeface="Calibri" pitchFamily="34" charset="0"/>
                <a:cs typeface="Calibri" pitchFamily="34" charset="0"/>
              </a:rPr>
              <a:t>o = opt(o</a:t>
            </a:r>
            <a:r>
              <a:rPr lang="de-AT" sz="1200">
                <a:solidFill>
                  <a:srgbClr val="008837"/>
                </a:solidFill>
                <a:latin typeface="Calibri" pitchFamily="34" charset="0"/>
                <a:cs typeface="Calibri" pitchFamily="34" charset="0"/>
              </a:rPr>
              <a:t>, ‘c</a:t>
            </a:r>
            <a:r>
              <a:rPr lang="de-AT" sz="1200" smtClean="0">
                <a:solidFill>
                  <a:srgbClr val="008837"/>
                </a:solidFill>
                <a:latin typeface="Calibri" pitchFamily="34" charset="0"/>
                <a:cs typeface="Calibri" pitchFamily="34" charset="0"/>
              </a:rPr>
              <a:t>‘, c)</a:t>
            </a:r>
            <a:endParaRPr lang="en-US" sz="1200" dirty="0" smtClean="0">
              <a:solidFill>
                <a:srgbClr val="008837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85422" y="1658276"/>
            <a:ext cx="2108393" cy="9591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200" i="1" smtClean="0">
                <a:latin typeface="Times New Roman" pitchFamily="18" charset="0"/>
                <a:cs typeface="Times New Roman" pitchFamily="18" charset="0"/>
              </a:rPr>
              <a:t>get tag property:</a:t>
            </a:r>
          </a:p>
          <a:p>
            <a:r>
              <a:rPr lang="de-AT" sz="1200" smtClean="0">
                <a:solidFill>
                  <a:srgbClr val="008837"/>
                </a:solidFill>
                <a:latin typeface="Calibri" pitchFamily="34" charset="0"/>
                <a:cs typeface="Calibri" pitchFamily="34" charset="0"/>
              </a:rPr>
              <a:t>     typ </a:t>
            </a:r>
            <a:r>
              <a:rPr lang="de-AT" sz="1200">
                <a:solidFill>
                  <a:srgbClr val="008837"/>
                </a:solidFill>
                <a:latin typeface="Calibri" pitchFamily="34" charset="0"/>
                <a:cs typeface="Calibri" pitchFamily="34" charset="0"/>
              </a:rPr>
              <a:t>= property(o</a:t>
            </a:r>
            <a:r>
              <a:rPr lang="de-AT" sz="1200" smtClean="0">
                <a:solidFill>
                  <a:srgbClr val="008837"/>
                </a:solidFill>
                <a:latin typeface="Calibri" pitchFamily="34" charset="0"/>
                <a:cs typeface="Calibri" pitchFamily="34" charset="0"/>
              </a:rPr>
              <a:t>, ‘tag‘)</a:t>
            </a:r>
          </a:p>
          <a:p>
            <a:endParaRPr lang="de-AT" sz="1200">
              <a:solidFill>
                <a:srgbClr val="008837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de-AT" sz="1200" i="1" smtClean="0">
                <a:latin typeface="Times New Roman" pitchFamily="18" charset="0"/>
                <a:cs typeface="Times New Roman" pitchFamily="18" charset="0"/>
              </a:rPr>
              <a:t>set tag property:</a:t>
            </a:r>
            <a:endParaRPr lang="de-AT" sz="1200" i="1">
              <a:latin typeface="Times New Roman" pitchFamily="18" charset="0"/>
              <a:cs typeface="Times New Roman" pitchFamily="18" charset="0"/>
            </a:endParaRPr>
          </a:p>
          <a:p>
            <a:r>
              <a:rPr lang="de-AT" sz="120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de-AT" sz="1200" smtClean="0">
                <a:solidFill>
                  <a:srgbClr val="008837"/>
                </a:solidFill>
                <a:latin typeface="Calibri" pitchFamily="34" charset="0"/>
                <a:cs typeface="Calibri" pitchFamily="34" charset="0"/>
              </a:rPr>
              <a:t>o = property(o, ‘tag‘, ‘nucleon‘)</a:t>
            </a:r>
            <a:endParaRPr lang="en-US" sz="1200" dirty="0" smtClean="0">
              <a:solidFill>
                <a:srgbClr val="008837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073" name="Group 2072"/>
          <p:cNvGrpSpPr/>
          <p:nvPr/>
        </p:nvGrpSpPr>
        <p:grpSpPr>
          <a:xfrm>
            <a:off x="515863" y="4761950"/>
            <a:ext cx="2736304" cy="1619377"/>
            <a:chOff x="611560" y="4617935"/>
            <a:chExt cx="2736304" cy="1619377"/>
          </a:xfrm>
        </p:grpSpPr>
        <p:sp>
          <p:nvSpPr>
            <p:cNvPr id="2060" name="Rectangle 2059"/>
            <p:cNvSpPr/>
            <p:nvPr/>
          </p:nvSpPr>
          <p:spPr>
            <a:xfrm>
              <a:off x="611560" y="4617935"/>
              <a:ext cx="2736304" cy="16193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1560" y="4695766"/>
              <a:ext cx="794073" cy="3467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800" b="1" smtClean="0">
                  <a:latin typeface="Broadway" pitchFamily="82" charset="0"/>
                </a:rPr>
                <a:t>type</a:t>
              </a:r>
              <a:endParaRPr lang="en-US" sz="1800" b="1" dirty="0" smtClean="0">
                <a:latin typeface="Broadway" pitchFamily="82" charset="0"/>
              </a:endParaRPr>
            </a:p>
          </p:txBody>
        </p:sp>
        <p:sp>
          <p:nvSpPr>
            <p:cNvPr id="2056" name="TextBox 2055"/>
            <p:cNvSpPr txBox="1"/>
            <p:nvPr/>
          </p:nvSpPr>
          <p:spPr>
            <a:xfrm>
              <a:off x="755576" y="4997502"/>
              <a:ext cx="2520281" cy="12291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1200" i="1" smtClean="0">
                  <a:latin typeface="Times New Roman" pitchFamily="18" charset="0"/>
                  <a:cs typeface="Times New Roman" pitchFamily="18" charset="0"/>
                </a:rPr>
                <a:t>get type property:</a:t>
              </a:r>
            </a:p>
            <a:p>
              <a:r>
                <a:rPr lang="de-AT" sz="1200" smtClean="0">
                  <a:solidFill>
                    <a:srgbClr val="008837"/>
                  </a:solidFill>
                  <a:latin typeface="Calibri" pitchFamily="34" charset="0"/>
                  <a:cs typeface="Calibri" pitchFamily="34" charset="0"/>
                </a:rPr>
                <a:t>     typ </a:t>
              </a:r>
              <a:r>
                <a:rPr lang="de-AT" sz="1200">
                  <a:solidFill>
                    <a:srgbClr val="008837"/>
                  </a:solidFill>
                  <a:latin typeface="Calibri" pitchFamily="34" charset="0"/>
                  <a:cs typeface="Calibri" pitchFamily="34" charset="0"/>
                </a:rPr>
                <a:t>= property(o</a:t>
              </a:r>
              <a:r>
                <a:rPr lang="de-AT" sz="1200" smtClean="0">
                  <a:solidFill>
                    <a:srgbClr val="008837"/>
                  </a:solidFill>
                  <a:latin typeface="Calibri" pitchFamily="34" charset="0"/>
                  <a:cs typeface="Calibri" pitchFamily="34" charset="0"/>
                </a:rPr>
                <a:t>, ‘</a:t>
              </a:r>
              <a:r>
                <a:rPr lang="de-AT" sz="1200">
                  <a:solidFill>
                    <a:srgbClr val="008837"/>
                  </a:solidFill>
                  <a:latin typeface="Calibri" pitchFamily="34" charset="0"/>
                  <a:cs typeface="Calibri" pitchFamily="34" charset="0"/>
                </a:rPr>
                <a:t>type</a:t>
              </a:r>
              <a:r>
                <a:rPr lang="de-AT" sz="1200" smtClean="0">
                  <a:solidFill>
                    <a:srgbClr val="008837"/>
                  </a:solidFill>
                  <a:latin typeface="Calibri" pitchFamily="34" charset="0"/>
                  <a:cs typeface="Calibri" pitchFamily="34" charset="0"/>
                </a:rPr>
                <a:t>‘)</a:t>
              </a:r>
            </a:p>
            <a:p>
              <a:r>
                <a:rPr lang="de-AT" sz="1200" smtClean="0">
                  <a:solidFill>
                    <a:srgbClr val="008837"/>
                  </a:solidFill>
                  <a:latin typeface="Calibri" pitchFamily="34" charset="0"/>
                  <a:cs typeface="Calibri" pitchFamily="34" charset="0"/>
                </a:rPr>
                <a:t>     </a:t>
              </a:r>
              <a:r>
                <a:rPr lang="de-AT" sz="1200">
                  <a:solidFill>
                    <a:srgbClr val="008837"/>
                  </a:solidFill>
                  <a:latin typeface="Calibri" pitchFamily="34" charset="0"/>
                  <a:cs typeface="Calibri" pitchFamily="34" charset="0"/>
                </a:rPr>
                <a:t>typ = </a:t>
              </a:r>
              <a:r>
                <a:rPr lang="de-AT" sz="1200" smtClean="0">
                  <a:solidFill>
                    <a:srgbClr val="008837"/>
                  </a:solidFill>
                  <a:latin typeface="Calibri" pitchFamily="34" charset="0"/>
                  <a:cs typeface="Calibri" pitchFamily="34" charset="0"/>
                </a:rPr>
                <a:t>type(o)</a:t>
              </a:r>
            </a:p>
            <a:p>
              <a:endParaRPr lang="de-AT" sz="300" i="1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de-AT" sz="1200" i="1" smtClean="0">
                  <a:latin typeface="Times New Roman" pitchFamily="18" charset="0"/>
                  <a:cs typeface="Times New Roman" pitchFamily="18" charset="0"/>
                </a:rPr>
                <a:t>set type property:</a:t>
              </a:r>
              <a:endParaRPr lang="de-AT" sz="1200" i="1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de-AT" sz="1200" smtClean="0">
                  <a:solidFill>
                    <a:srgbClr val="0000FF"/>
                  </a:solidFill>
                  <a:latin typeface="Calibri" pitchFamily="34" charset="0"/>
                  <a:cs typeface="Calibri" pitchFamily="34" charset="0"/>
                </a:rPr>
                <a:t>     </a:t>
              </a:r>
              <a:r>
                <a:rPr lang="de-AT" sz="1200" smtClean="0">
                  <a:solidFill>
                    <a:srgbClr val="008837"/>
                  </a:solidFill>
                  <a:latin typeface="Calibri" pitchFamily="34" charset="0"/>
                  <a:cs typeface="Calibri" pitchFamily="34" charset="0"/>
                </a:rPr>
                <a:t>o = property(o, ‘type‘, ‘shell‘)</a:t>
              </a:r>
            </a:p>
            <a:p>
              <a:r>
                <a:rPr lang="de-AT" sz="1200" smtClean="0">
                  <a:solidFill>
                    <a:srgbClr val="008837"/>
                  </a:solidFill>
                  <a:latin typeface="Calibri" pitchFamily="34" charset="0"/>
                  <a:cs typeface="Calibri" pitchFamily="34" charset="0"/>
                </a:rPr>
                <a:t>     o = type(o, ‘shell‘)</a:t>
              </a:r>
              <a:endParaRPr lang="en-US" sz="1200" dirty="0" smtClean="0">
                <a:solidFill>
                  <a:srgbClr val="008837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076" name="Group 2075"/>
          <p:cNvGrpSpPr/>
          <p:nvPr/>
        </p:nvGrpSpPr>
        <p:grpSpPr>
          <a:xfrm>
            <a:off x="515863" y="1164853"/>
            <a:ext cx="2736304" cy="1619377"/>
            <a:chOff x="611560" y="2955021"/>
            <a:chExt cx="2736304" cy="1619377"/>
          </a:xfrm>
        </p:grpSpPr>
        <p:sp>
          <p:nvSpPr>
            <p:cNvPr id="80" name="Rectangle 79"/>
            <p:cNvSpPr/>
            <p:nvPr/>
          </p:nvSpPr>
          <p:spPr>
            <a:xfrm>
              <a:off x="611560" y="2955021"/>
              <a:ext cx="2736304" cy="16193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1839" y="2998557"/>
              <a:ext cx="1363024" cy="3467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800" b="1" smtClean="0">
                  <a:latin typeface="Broadway" pitchFamily="82" charset="0"/>
                </a:rPr>
                <a:t>parameter</a:t>
              </a:r>
              <a:endParaRPr lang="en-US" sz="1800" b="1" dirty="0" smtClean="0">
                <a:latin typeface="Broadway" pitchFamily="82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80380" y="3303827"/>
              <a:ext cx="2520281" cy="12291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1200" i="1" smtClean="0">
                  <a:latin typeface="Times New Roman" pitchFamily="18" charset="0"/>
                  <a:cs typeface="Times New Roman" pitchFamily="18" charset="0"/>
                </a:rPr>
                <a:t>get parameter property:</a:t>
              </a:r>
            </a:p>
            <a:p>
              <a:r>
                <a:rPr lang="de-AT" sz="1200" smtClean="0">
                  <a:solidFill>
                    <a:srgbClr val="008837"/>
                  </a:solidFill>
                  <a:latin typeface="Calibri" pitchFamily="34" charset="0"/>
                  <a:cs typeface="Calibri" pitchFamily="34" charset="0"/>
                </a:rPr>
                <a:t>     k </a:t>
              </a:r>
              <a:r>
                <a:rPr lang="de-AT" sz="1200">
                  <a:solidFill>
                    <a:srgbClr val="008837"/>
                  </a:solidFill>
                  <a:latin typeface="Calibri" pitchFamily="34" charset="0"/>
                  <a:cs typeface="Calibri" pitchFamily="34" charset="0"/>
                </a:rPr>
                <a:t>= property(o</a:t>
              </a:r>
              <a:r>
                <a:rPr lang="de-AT" sz="1200" smtClean="0">
                  <a:solidFill>
                    <a:srgbClr val="008837"/>
                  </a:solidFill>
                  <a:latin typeface="Calibri" pitchFamily="34" charset="0"/>
                  <a:cs typeface="Calibri" pitchFamily="34" charset="0"/>
                </a:rPr>
                <a:t>, ‘par.k‘)</a:t>
              </a:r>
            </a:p>
            <a:p>
              <a:r>
                <a:rPr lang="de-AT" sz="1200" smtClean="0">
                  <a:solidFill>
                    <a:srgbClr val="008837"/>
                  </a:solidFill>
                  <a:latin typeface="Calibri" pitchFamily="34" charset="0"/>
                  <a:cs typeface="Calibri" pitchFamily="34" charset="0"/>
                </a:rPr>
                <a:t>     k </a:t>
              </a:r>
              <a:r>
                <a:rPr lang="de-AT" sz="1200">
                  <a:solidFill>
                    <a:srgbClr val="008837"/>
                  </a:solidFill>
                  <a:latin typeface="Calibri" pitchFamily="34" charset="0"/>
                  <a:cs typeface="Calibri" pitchFamily="34" charset="0"/>
                </a:rPr>
                <a:t>= </a:t>
              </a:r>
              <a:r>
                <a:rPr lang="de-AT" sz="1200" smtClean="0">
                  <a:solidFill>
                    <a:srgbClr val="008837"/>
                  </a:solidFill>
                  <a:latin typeface="Calibri" pitchFamily="34" charset="0"/>
                  <a:cs typeface="Calibri" pitchFamily="34" charset="0"/>
                </a:rPr>
                <a:t>get(o, ‘k‘)</a:t>
              </a:r>
            </a:p>
            <a:p>
              <a:endParaRPr lang="de-AT" sz="300" i="1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de-AT" sz="1200" i="1" smtClean="0">
                  <a:latin typeface="Times New Roman" pitchFamily="18" charset="0"/>
                  <a:cs typeface="Times New Roman" pitchFamily="18" charset="0"/>
                </a:rPr>
                <a:t>set type property:</a:t>
              </a:r>
              <a:endParaRPr lang="de-AT" sz="1200" i="1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de-AT" sz="1200" smtClean="0">
                  <a:solidFill>
                    <a:srgbClr val="0000FF"/>
                  </a:solidFill>
                  <a:latin typeface="Calibri" pitchFamily="34" charset="0"/>
                  <a:cs typeface="Calibri" pitchFamily="34" charset="0"/>
                </a:rPr>
                <a:t>     </a:t>
              </a:r>
              <a:r>
                <a:rPr lang="de-AT" sz="1200" smtClean="0">
                  <a:solidFill>
                    <a:srgbClr val="008837"/>
                  </a:solidFill>
                  <a:latin typeface="Calibri" pitchFamily="34" charset="0"/>
                  <a:cs typeface="Calibri" pitchFamily="34" charset="0"/>
                </a:rPr>
                <a:t>o = property(o, ‘par.k‘, 66)</a:t>
              </a:r>
            </a:p>
            <a:p>
              <a:r>
                <a:rPr lang="de-AT" sz="1200" smtClean="0">
                  <a:solidFill>
                    <a:srgbClr val="008837"/>
                  </a:solidFill>
                  <a:latin typeface="Calibri" pitchFamily="34" charset="0"/>
                  <a:cs typeface="Calibri" pitchFamily="34" charset="0"/>
                </a:rPr>
                <a:t>     o = set(o, ‘k‘, 66)</a:t>
              </a:r>
              <a:endParaRPr lang="en-US" sz="1200" dirty="0" smtClean="0">
                <a:solidFill>
                  <a:srgbClr val="008837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1331640" y="4991909"/>
            <a:ext cx="2670521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123728" y="1381783"/>
            <a:ext cx="2232248" cy="1267591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5" name="Group 2074"/>
          <p:cNvGrpSpPr/>
          <p:nvPr/>
        </p:nvGrpSpPr>
        <p:grpSpPr>
          <a:xfrm>
            <a:off x="515863" y="2975686"/>
            <a:ext cx="2736304" cy="1619377"/>
            <a:chOff x="611560" y="1141693"/>
            <a:chExt cx="2736304" cy="1619377"/>
          </a:xfrm>
        </p:grpSpPr>
        <p:sp>
          <p:nvSpPr>
            <p:cNvPr id="78" name="Rectangle 77"/>
            <p:cNvSpPr/>
            <p:nvPr/>
          </p:nvSpPr>
          <p:spPr>
            <a:xfrm>
              <a:off x="611560" y="1141693"/>
              <a:ext cx="2736304" cy="16193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51839" y="1191141"/>
              <a:ext cx="1363024" cy="3467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1800" b="1" smtClean="0">
                  <a:latin typeface="Broadway" pitchFamily="82" charset="0"/>
                </a:rPr>
                <a:t>data</a:t>
              </a:r>
              <a:endParaRPr lang="en-US" sz="1800" b="1" dirty="0" smtClean="0">
                <a:latin typeface="Broadway" pitchFamily="82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80380" y="1518360"/>
              <a:ext cx="2520281" cy="12291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de-AT" sz="1200" i="1" smtClean="0">
                  <a:latin typeface="Times New Roman" pitchFamily="18" charset="0"/>
                  <a:cs typeface="Times New Roman" pitchFamily="18" charset="0"/>
                </a:rPr>
                <a:t>get data property:</a:t>
              </a:r>
            </a:p>
            <a:p>
              <a:r>
                <a:rPr lang="de-AT" sz="1200" smtClean="0">
                  <a:solidFill>
                    <a:srgbClr val="008837"/>
                  </a:solidFill>
                  <a:latin typeface="Calibri" pitchFamily="34" charset="0"/>
                  <a:cs typeface="Calibri" pitchFamily="34" charset="0"/>
                </a:rPr>
                <a:t>     x </a:t>
              </a:r>
              <a:r>
                <a:rPr lang="de-AT" sz="1200">
                  <a:solidFill>
                    <a:srgbClr val="008837"/>
                  </a:solidFill>
                  <a:latin typeface="Calibri" pitchFamily="34" charset="0"/>
                  <a:cs typeface="Calibri" pitchFamily="34" charset="0"/>
                </a:rPr>
                <a:t>= property(o</a:t>
              </a:r>
              <a:r>
                <a:rPr lang="de-AT" sz="1200" smtClean="0">
                  <a:solidFill>
                    <a:srgbClr val="008837"/>
                  </a:solidFill>
                  <a:latin typeface="Calibri" pitchFamily="34" charset="0"/>
                  <a:cs typeface="Calibri" pitchFamily="34" charset="0"/>
                </a:rPr>
                <a:t>, ‘data.x‘)</a:t>
              </a:r>
            </a:p>
            <a:p>
              <a:r>
                <a:rPr lang="de-AT" sz="1200" smtClean="0">
                  <a:solidFill>
                    <a:srgbClr val="008837"/>
                  </a:solidFill>
                  <a:latin typeface="Calibri" pitchFamily="34" charset="0"/>
                  <a:cs typeface="Calibri" pitchFamily="34" charset="0"/>
                </a:rPr>
                <a:t>     x </a:t>
              </a:r>
              <a:r>
                <a:rPr lang="de-AT" sz="1200">
                  <a:solidFill>
                    <a:srgbClr val="008837"/>
                  </a:solidFill>
                  <a:latin typeface="Calibri" pitchFamily="34" charset="0"/>
                  <a:cs typeface="Calibri" pitchFamily="34" charset="0"/>
                </a:rPr>
                <a:t>= </a:t>
              </a:r>
              <a:r>
                <a:rPr lang="de-AT" sz="1200" smtClean="0">
                  <a:solidFill>
                    <a:srgbClr val="008837"/>
                  </a:solidFill>
                  <a:latin typeface="Calibri" pitchFamily="34" charset="0"/>
                  <a:cs typeface="Calibri" pitchFamily="34" charset="0"/>
                </a:rPr>
                <a:t>data(o, ‘x‘)</a:t>
              </a:r>
            </a:p>
            <a:p>
              <a:endParaRPr lang="de-AT" sz="300" i="1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de-AT" sz="1200" i="1" smtClean="0">
                  <a:latin typeface="Times New Roman" pitchFamily="18" charset="0"/>
                  <a:cs typeface="Times New Roman" pitchFamily="18" charset="0"/>
                </a:rPr>
                <a:t>set data property:</a:t>
              </a:r>
              <a:endParaRPr lang="de-AT" sz="1200" i="1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de-AT" sz="1200" smtClean="0">
                  <a:solidFill>
                    <a:srgbClr val="0000FF"/>
                  </a:solidFill>
                  <a:latin typeface="Calibri" pitchFamily="34" charset="0"/>
                  <a:cs typeface="Calibri" pitchFamily="34" charset="0"/>
                </a:rPr>
                <a:t>     </a:t>
              </a:r>
              <a:r>
                <a:rPr lang="de-AT" sz="1200" smtClean="0">
                  <a:solidFill>
                    <a:srgbClr val="008837"/>
                  </a:solidFill>
                  <a:latin typeface="Calibri" pitchFamily="34" charset="0"/>
                  <a:cs typeface="Calibri" pitchFamily="34" charset="0"/>
                </a:rPr>
                <a:t>o = property(o, ‘data.x‘,10)</a:t>
              </a:r>
            </a:p>
            <a:p>
              <a:r>
                <a:rPr lang="de-AT" sz="1200" smtClean="0">
                  <a:solidFill>
                    <a:srgbClr val="008837"/>
                  </a:solidFill>
                  <a:latin typeface="Calibri" pitchFamily="34" charset="0"/>
                  <a:cs typeface="Calibri" pitchFamily="34" charset="0"/>
                </a:rPr>
                <a:t>     o = set(o, ‘x‘,10)</a:t>
              </a:r>
              <a:endParaRPr lang="en-US" sz="1200" dirty="0" smtClean="0">
                <a:solidFill>
                  <a:srgbClr val="008837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1440599" y="3194133"/>
            <a:ext cx="3131401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37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2048"/>
          <p:cNvGrpSpPr/>
          <p:nvPr/>
        </p:nvGrpSpPr>
        <p:grpSpPr>
          <a:xfrm>
            <a:off x="659519" y="1612851"/>
            <a:ext cx="3816423" cy="3816424"/>
            <a:chOff x="659519" y="1612851"/>
            <a:chExt cx="3816423" cy="3816424"/>
          </a:xfrm>
        </p:grpSpPr>
        <p:pic>
          <p:nvPicPr>
            <p:cNvPr id="1032" name="Picture 8" descr="https://www.metabunk.org/attachments/backpack_skdy2005-grn_1-jpg.2492/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19" y="1612851"/>
              <a:ext cx="3816423" cy="3816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 rot="21349873">
              <a:off x="2349122" y="2728695"/>
              <a:ext cx="1200202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tag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5165561">
              <a:off x="1212790" y="4342710"/>
              <a:ext cx="908832" cy="32273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type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 rot="21349873">
              <a:off x="2723529" y="3708463"/>
              <a:ext cx="830500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work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373297">
              <a:off x="1435791" y="3170200"/>
              <a:ext cx="1037482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par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 rot="16373297">
              <a:off x="1697493" y="3212732"/>
              <a:ext cx="1037482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data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7/29/2016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The Bag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grpSp>
        <p:nvGrpSpPr>
          <p:cNvPr id="2048" name="Group 2047"/>
          <p:cNvGrpSpPr/>
          <p:nvPr/>
        </p:nvGrpSpPr>
        <p:grpSpPr>
          <a:xfrm>
            <a:off x="4788024" y="1972891"/>
            <a:ext cx="3096344" cy="3096344"/>
            <a:chOff x="4788024" y="1972891"/>
            <a:chExt cx="3096344" cy="3096344"/>
          </a:xfrm>
        </p:grpSpPr>
        <p:sp>
          <p:nvSpPr>
            <p:cNvPr id="38" name="Chord 37"/>
            <p:cNvSpPr/>
            <p:nvPr/>
          </p:nvSpPr>
          <p:spPr>
            <a:xfrm rot="5400000">
              <a:off x="4857610" y="2060848"/>
              <a:ext cx="2968276" cy="2968277"/>
            </a:xfrm>
            <a:prstGeom prst="chord">
              <a:avLst>
                <a:gd name="adj1" fmla="val 10787013"/>
                <a:gd name="adj2" fmla="val 2159569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hord 42"/>
            <p:cNvSpPr/>
            <p:nvPr/>
          </p:nvSpPr>
          <p:spPr>
            <a:xfrm rot="16200000" flipH="1">
              <a:off x="4841661" y="2060850"/>
              <a:ext cx="2968276" cy="2968277"/>
            </a:xfrm>
            <a:prstGeom prst="chord">
              <a:avLst>
                <a:gd name="adj1" fmla="val 10767567"/>
                <a:gd name="adj2" fmla="val 4000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hord 7"/>
            <p:cNvSpPr/>
            <p:nvPr/>
          </p:nvSpPr>
          <p:spPr>
            <a:xfrm>
              <a:off x="4854717" y="2026056"/>
              <a:ext cx="2968276" cy="2968277"/>
            </a:xfrm>
            <a:prstGeom prst="chord">
              <a:avLst>
                <a:gd name="adj1" fmla="val 12287127"/>
                <a:gd name="adj2" fmla="val 20079332"/>
              </a:avLst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hord 64"/>
            <p:cNvSpPr/>
            <p:nvPr/>
          </p:nvSpPr>
          <p:spPr>
            <a:xfrm>
              <a:off x="4830556" y="2026056"/>
              <a:ext cx="2968276" cy="2968277"/>
            </a:xfrm>
            <a:prstGeom prst="chord">
              <a:avLst>
                <a:gd name="adj1" fmla="val 13429398"/>
                <a:gd name="adj2" fmla="val 18991443"/>
              </a:avLst>
            </a:prstGeom>
            <a:solidFill>
              <a:srgbClr val="FFD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hord 35"/>
            <p:cNvSpPr/>
            <p:nvPr/>
          </p:nvSpPr>
          <p:spPr>
            <a:xfrm rot="10800000">
              <a:off x="4860033" y="2044899"/>
              <a:ext cx="2968276" cy="2968277"/>
            </a:xfrm>
            <a:prstGeom prst="chord">
              <a:avLst>
                <a:gd name="adj1" fmla="val 12335825"/>
                <a:gd name="adj2" fmla="val 19995066"/>
              </a:avLst>
            </a:prstGeom>
            <a:solidFill>
              <a:srgbClr val="D4A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nut 6"/>
            <p:cNvSpPr/>
            <p:nvPr/>
          </p:nvSpPr>
          <p:spPr>
            <a:xfrm>
              <a:off x="4788024" y="1972891"/>
              <a:ext cx="3096344" cy="3096344"/>
            </a:xfrm>
            <a:prstGeom prst="donut">
              <a:avLst>
                <a:gd name="adj" fmla="val 4722"/>
              </a:avLst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107955" y="2879430"/>
              <a:ext cx="2488381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094899" y="4178556"/>
              <a:ext cx="2490804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8" idx="2"/>
              <a:endCxn id="36" idx="2"/>
            </p:cNvCxnSpPr>
            <p:nvPr/>
          </p:nvCxnSpPr>
          <p:spPr>
            <a:xfrm>
              <a:off x="6335788" y="2881454"/>
              <a:ext cx="14963" cy="130217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404197" y="2482263"/>
              <a:ext cx="187220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941949" y="3380415"/>
              <a:ext cx="1363024" cy="346788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latin typeface="Broadway" pitchFamily="82" charset="0"/>
                </a:rPr>
                <a:t>par</a:t>
              </a:r>
              <a:endParaRPr lang="en-US" sz="1600" b="1" dirty="0" smtClean="0">
                <a:latin typeface="Broadway" pitchFamily="82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04344" y="3380877"/>
              <a:ext cx="1200202" cy="346788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latin typeface="Broadway" pitchFamily="82" charset="0"/>
                </a:rPr>
                <a:t>data</a:t>
              </a:r>
              <a:endParaRPr lang="en-US" sz="1600" b="1" dirty="0" smtClean="0">
                <a:latin typeface="Broadway" pitchFamily="82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0833" y="4441958"/>
              <a:ext cx="1200202" cy="346788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latin typeface="Broadway" pitchFamily="82" charset="0"/>
                </a:rPr>
                <a:t>work</a:t>
              </a:r>
              <a:endParaRPr lang="en-US" sz="1600" b="1" dirty="0" smtClean="0">
                <a:latin typeface="Broadway" pitchFamily="82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755083" y="2567327"/>
              <a:ext cx="1200202" cy="322736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latin typeface="Broadway" pitchFamily="82" charset="0"/>
                </a:rPr>
                <a:t>type</a:t>
              </a:r>
              <a:endParaRPr lang="en-US" sz="1600" b="1" dirty="0" smtClean="0">
                <a:latin typeface="Broadway" pitchFamily="82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55083" y="2180793"/>
              <a:ext cx="1200202" cy="301470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latin typeface="Broadway" pitchFamily="82" charset="0"/>
                </a:rPr>
                <a:t>tag</a:t>
              </a:r>
              <a:endParaRPr lang="en-US" sz="1600" b="1" dirty="0" smtClean="0">
                <a:latin typeface="Broadway" pitchFamily="82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5748062" y="5287770"/>
            <a:ext cx="1200202" cy="3014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AT" sz="1600" b="1" smtClean="0">
                <a:latin typeface="+mj-lt"/>
              </a:rPr>
              <a:t>object</a:t>
            </a:r>
            <a:endParaRPr lang="en-US" sz="1600" b="1" dirty="0" smtClean="0"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51478" y="5255871"/>
            <a:ext cx="1200202" cy="3014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AT" sz="1600" b="1" smtClean="0">
                <a:latin typeface="+mj-lt"/>
              </a:rPr>
              <a:t>bag</a:t>
            </a:r>
            <a:endParaRPr lang="en-US" sz="16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024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hord 42"/>
          <p:cNvSpPr/>
          <p:nvPr/>
        </p:nvSpPr>
        <p:spPr>
          <a:xfrm rot="16200000" flipH="1">
            <a:off x="4841661" y="2060850"/>
            <a:ext cx="2968276" cy="2968277"/>
          </a:xfrm>
          <a:prstGeom prst="chord">
            <a:avLst>
              <a:gd name="adj1" fmla="val 10767567"/>
              <a:gd name="adj2" fmla="val 4000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hord 33"/>
          <p:cNvSpPr/>
          <p:nvPr/>
        </p:nvSpPr>
        <p:spPr>
          <a:xfrm flipH="1">
            <a:off x="4932040" y="2132856"/>
            <a:ext cx="2798404" cy="2808000"/>
          </a:xfrm>
          <a:prstGeom prst="chord">
            <a:avLst>
              <a:gd name="adj1" fmla="val 5373459"/>
              <a:gd name="adj2" fmla="val 1620185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9" name="Group 2048"/>
          <p:cNvGrpSpPr/>
          <p:nvPr/>
        </p:nvGrpSpPr>
        <p:grpSpPr>
          <a:xfrm>
            <a:off x="659519" y="1636776"/>
            <a:ext cx="3816423" cy="3816424"/>
            <a:chOff x="659519" y="1636776"/>
            <a:chExt cx="3816423" cy="3816424"/>
          </a:xfrm>
        </p:grpSpPr>
        <p:pic>
          <p:nvPicPr>
            <p:cNvPr id="1032" name="Picture 8" descr="https://www.metabunk.org/attachments/backpack_skdy2005-grn_1-jpg.2492/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19" y="1636776"/>
              <a:ext cx="3816423" cy="3816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Box 76"/>
            <p:cNvSpPr txBox="1"/>
            <p:nvPr/>
          </p:nvSpPr>
          <p:spPr>
            <a:xfrm rot="21274310">
              <a:off x="2499823" y="2772009"/>
              <a:ext cx="908832" cy="32273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type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2612180" y="3695628"/>
              <a:ext cx="1037482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par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 rot="16373297">
              <a:off x="1415486" y="3386120"/>
              <a:ext cx="1037482" cy="301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b="1" smtClean="0">
                  <a:solidFill>
                    <a:schemeClr val="bg1"/>
                  </a:solidFill>
                  <a:latin typeface="Broadway" pitchFamily="82" charset="0"/>
                </a:rPr>
                <a:t>data</a:t>
              </a:r>
              <a:endParaRPr lang="en-US" sz="1600" b="1" dirty="0" smtClean="0">
                <a:solidFill>
                  <a:schemeClr val="bg1"/>
                </a:solidFill>
                <a:latin typeface="Broadway" pitchFamily="82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7/29/2016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The Bag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sp>
        <p:nvSpPr>
          <p:cNvPr id="38" name="Chord 37"/>
          <p:cNvSpPr/>
          <p:nvPr/>
        </p:nvSpPr>
        <p:spPr>
          <a:xfrm rot="5400000">
            <a:off x="4857610" y="2060848"/>
            <a:ext cx="2968276" cy="2968277"/>
          </a:xfrm>
          <a:prstGeom prst="chord">
            <a:avLst>
              <a:gd name="adj1" fmla="val 10787013"/>
              <a:gd name="adj2" fmla="val 2159569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7"/>
          <p:cNvSpPr/>
          <p:nvPr/>
        </p:nvSpPr>
        <p:spPr>
          <a:xfrm>
            <a:off x="4854717" y="2026056"/>
            <a:ext cx="2968276" cy="2968277"/>
          </a:xfrm>
          <a:prstGeom prst="chord">
            <a:avLst>
              <a:gd name="adj1" fmla="val 12287127"/>
              <a:gd name="adj2" fmla="val 20079332"/>
            </a:avLst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hord 64"/>
          <p:cNvSpPr/>
          <p:nvPr/>
        </p:nvSpPr>
        <p:spPr>
          <a:xfrm>
            <a:off x="4830556" y="2026056"/>
            <a:ext cx="2968276" cy="2968277"/>
          </a:xfrm>
          <a:prstGeom prst="chord">
            <a:avLst>
              <a:gd name="adj1" fmla="val 13429398"/>
              <a:gd name="adj2" fmla="val 18991443"/>
            </a:avLst>
          </a:prstGeom>
          <a:solidFill>
            <a:srgbClr val="FF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8" idx="2"/>
            <a:endCxn id="7" idx="4"/>
          </p:cNvCxnSpPr>
          <p:nvPr/>
        </p:nvCxnSpPr>
        <p:spPr>
          <a:xfrm>
            <a:off x="6335788" y="2881454"/>
            <a:ext cx="408" cy="218778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32754" y="5148566"/>
            <a:ext cx="1200202" cy="3014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AT" sz="1600" b="1" smtClean="0">
                <a:latin typeface="+mj-lt"/>
              </a:rPr>
              <a:t>object</a:t>
            </a:r>
            <a:endParaRPr lang="en-US" sz="1600" b="1" dirty="0" smtClean="0"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51478" y="5157192"/>
            <a:ext cx="1200202" cy="3014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AT" sz="1600" b="1" smtClean="0">
                <a:latin typeface="+mj-lt"/>
              </a:rPr>
              <a:t>bag</a:t>
            </a:r>
            <a:endParaRPr lang="en-US" sz="1600" b="1" dirty="0" smtClean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41949" y="3573016"/>
            <a:ext cx="1363024" cy="346788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AT" sz="1600" b="1" smtClean="0">
                <a:latin typeface="Broadway" pitchFamily="82" charset="0"/>
              </a:rPr>
              <a:t>par</a:t>
            </a:r>
            <a:endParaRPr lang="en-US" sz="1600" b="1" dirty="0" smtClean="0">
              <a:latin typeface="Broadway" pitchFamily="82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04344" y="3569016"/>
            <a:ext cx="1200202" cy="346788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AT" sz="1600" b="1" smtClean="0">
                <a:latin typeface="Broadway" pitchFamily="82" charset="0"/>
              </a:rPr>
              <a:t>data</a:t>
            </a:r>
            <a:endParaRPr lang="en-US" sz="1600" b="1" dirty="0" smtClean="0">
              <a:latin typeface="Broadway" pitchFamily="82" charset="0"/>
            </a:endParaRPr>
          </a:p>
        </p:txBody>
      </p:sp>
      <p:sp>
        <p:nvSpPr>
          <p:cNvPr id="3" name="Chord 2"/>
          <p:cNvSpPr/>
          <p:nvPr/>
        </p:nvSpPr>
        <p:spPr>
          <a:xfrm rot="5400000">
            <a:off x="5094043" y="2049679"/>
            <a:ext cx="2482450" cy="2631648"/>
          </a:xfrm>
          <a:prstGeom prst="chord">
            <a:avLst>
              <a:gd name="adj1" fmla="val 6936200"/>
              <a:gd name="adj2" fmla="val 14711651"/>
            </a:avLst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41552" y="2879430"/>
            <a:ext cx="265438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755032" y="2402519"/>
            <a:ext cx="1200202" cy="322736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AT" sz="1600" b="1" smtClean="0">
                <a:latin typeface="Broadway" pitchFamily="82" charset="0"/>
              </a:rPr>
              <a:t>type</a:t>
            </a:r>
            <a:endParaRPr lang="en-US" sz="1600" b="1" dirty="0" smtClean="0">
              <a:latin typeface="Broadway" pitchFamily="82" charset="0"/>
            </a:endParaRPr>
          </a:p>
        </p:txBody>
      </p:sp>
      <p:sp>
        <p:nvSpPr>
          <p:cNvPr id="7" name="Donut 6"/>
          <p:cNvSpPr/>
          <p:nvPr/>
        </p:nvSpPr>
        <p:spPr>
          <a:xfrm>
            <a:off x="4788024" y="1972891"/>
            <a:ext cx="3096344" cy="3096344"/>
          </a:xfrm>
          <a:prstGeom prst="donut">
            <a:avLst>
              <a:gd name="adj" fmla="val 4722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5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7/29/2016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The Bag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843" y="1839882"/>
            <a:ext cx="1055192" cy="102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819424" y="2734799"/>
            <a:ext cx="1584176" cy="1028361"/>
            <a:chOff x="971600" y="1916832"/>
            <a:chExt cx="1584176" cy="102836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2060848"/>
              <a:ext cx="1359992" cy="838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971600" y="1916832"/>
              <a:ext cx="1584176" cy="10283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572000" y="1997466"/>
            <a:ext cx="1359992" cy="2495837"/>
            <a:chOff x="1043608" y="1484784"/>
            <a:chExt cx="2224088" cy="4081613"/>
          </a:xfrm>
        </p:grpSpPr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484784"/>
              <a:ext cx="2224088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2813254"/>
              <a:ext cx="2224088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4194797"/>
              <a:ext cx="2224088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" name="Rectangle 35"/>
          <p:cNvSpPr/>
          <p:nvPr/>
        </p:nvSpPr>
        <p:spPr>
          <a:xfrm>
            <a:off x="4499992" y="1916832"/>
            <a:ext cx="1584176" cy="26642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127" y="2690624"/>
            <a:ext cx="1055192" cy="102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843" y="3574153"/>
            <a:ext cx="1055192" cy="102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47029"/>
            <a:ext cx="1055192" cy="102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891432" y="2801177"/>
            <a:ext cx="1880368" cy="916348"/>
            <a:chOff x="891432" y="2801177"/>
            <a:chExt cx="1880368" cy="916348"/>
          </a:xfrm>
        </p:grpSpPr>
        <p:sp>
          <p:nvSpPr>
            <p:cNvPr id="13" name="Rounded Rectangle 12"/>
            <p:cNvSpPr/>
            <p:nvPr/>
          </p:nvSpPr>
          <p:spPr>
            <a:xfrm>
              <a:off x="891432" y="2801177"/>
              <a:ext cx="1448320" cy="916348"/>
            </a:xfrm>
            <a:prstGeom prst="round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3"/>
              <a:endCxn id="41" idx="1"/>
            </p:cNvCxnSpPr>
            <p:nvPr/>
          </p:nvCxnSpPr>
          <p:spPr>
            <a:xfrm flipV="1">
              <a:off x="2339752" y="3257606"/>
              <a:ext cx="432048" cy="1745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4551475" y="1911206"/>
            <a:ext cx="1880368" cy="916348"/>
            <a:chOff x="891432" y="2801177"/>
            <a:chExt cx="1880368" cy="916348"/>
          </a:xfrm>
        </p:grpSpPr>
        <p:sp>
          <p:nvSpPr>
            <p:cNvPr id="49" name="Rounded Rectangle 48"/>
            <p:cNvSpPr/>
            <p:nvPr/>
          </p:nvSpPr>
          <p:spPr>
            <a:xfrm>
              <a:off x="891432" y="2801177"/>
              <a:ext cx="1448320" cy="916348"/>
            </a:xfrm>
            <a:prstGeom prst="round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>
              <a:stCxn id="49" idx="3"/>
            </p:cNvCxnSpPr>
            <p:nvPr/>
          </p:nvCxnSpPr>
          <p:spPr>
            <a:xfrm flipV="1">
              <a:off x="2339752" y="3257606"/>
              <a:ext cx="432048" cy="1745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4551475" y="2843574"/>
            <a:ext cx="2675652" cy="802393"/>
            <a:chOff x="891432" y="2801177"/>
            <a:chExt cx="2675652" cy="916348"/>
          </a:xfrm>
        </p:grpSpPr>
        <p:sp>
          <p:nvSpPr>
            <p:cNvPr id="61" name="Rounded Rectangle 60"/>
            <p:cNvSpPr/>
            <p:nvPr/>
          </p:nvSpPr>
          <p:spPr>
            <a:xfrm>
              <a:off x="891432" y="2801177"/>
              <a:ext cx="1448320" cy="916348"/>
            </a:xfrm>
            <a:prstGeom prst="round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/>
            <p:cNvCxnSpPr>
              <a:stCxn id="61" idx="3"/>
            </p:cNvCxnSpPr>
            <p:nvPr/>
          </p:nvCxnSpPr>
          <p:spPr>
            <a:xfrm>
              <a:off x="2339752" y="3259352"/>
              <a:ext cx="1227332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551475" y="3645966"/>
            <a:ext cx="1880368" cy="877529"/>
            <a:chOff x="891432" y="2801177"/>
            <a:chExt cx="1880368" cy="916348"/>
          </a:xfrm>
        </p:grpSpPr>
        <p:sp>
          <p:nvSpPr>
            <p:cNvPr id="64" name="Rounded Rectangle 63"/>
            <p:cNvSpPr/>
            <p:nvPr/>
          </p:nvSpPr>
          <p:spPr>
            <a:xfrm>
              <a:off x="891432" y="2801177"/>
              <a:ext cx="1448320" cy="916348"/>
            </a:xfrm>
            <a:prstGeom prst="round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/>
            <p:cNvCxnSpPr>
              <a:stCxn id="64" idx="3"/>
            </p:cNvCxnSpPr>
            <p:nvPr/>
          </p:nvCxnSpPr>
          <p:spPr>
            <a:xfrm flipV="1">
              <a:off x="2339752" y="3257606"/>
              <a:ext cx="432048" cy="1745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622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 145"/>
          <p:cNvSpPr/>
          <p:nvPr/>
        </p:nvSpPr>
        <p:spPr>
          <a:xfrm flipH="1" flipV="1">
            <a:off x="5067430" y="5924847"/>
            <a:ext cx="1656271" cy="269335"/>
          </a:xfrm>
          <a:custGeom>
            <a:avLst/>
            <a:gdLst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01925 w 569344"/>
              <a:gd name="connsiteY2" fmla="*/ 69011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232913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72395 h 272395"/>
              <a:gd name="connsiteX1" fmla="*/ 181155 w 569344"/>
              <a:gd name="connsiteY1" fmla="*/ 237890 h 272395"/>
              <a:gd name="connsiteX2" fmla="*/ 370936 w 569344"/>
              <a:gd name="connsiteY2" fmla="*/ 22230 h 272395"/>
              <a:gd name="connsiteX3" fmla="*/ 569344 w 569344"/>
              <a:gd name="connsiteY3" fmla="*/ 4977 h 272395"/>
              <a:gd name="connsiteX4" fmla="*/ 569344 w 569344"/>
              <a:gd name="connsiteY4" fmla="*/ 4977 h 272395"/>
              <a:gd name="connsiteX0" fmla="*/ 0 w 569344"/>
              <a:gd name="connsiteY0" fmla="*/ 267646 h 267646"/>
              <a:gd name="connsiteX1" fmla="*/ 181155 w 569344"/>
              <a:gd name="connsiteY1" fmla="*/ 233141 h 267646"/>
              <a:gd name="connsiteX2" fmla="*/ 327804 w 569344"/>
              <a:gd name="connsiteY2" fmla="*/ 26107 h 267646"/>
              <a:gd name="connsiteX3" fmla="*/ 569344 w 569344"/>
              <a:gd name="connsiteY3" fmla="*/ 228 h 267646"/>
              <a:gd name="connsiteX4" fmla="*/ 569344 w 569344"/>
              <a:gd name="connsiteY4" fmla="*/ 228 h 267646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897148"/>
              <a:gd name="connsiteY0" fmla="*/ 269334 h 269334"/>
              <a:gd name="connsiteX1" fmla="*/ 172528 w 897148"/>
              <a:gd name="connsiteY1" fmla="*/ 243456 h 269334"/>
              <a:gd name="connsiteX2" fmla="*/ 327804 w 897148"/>
              <a:gd name="connsiteY2" fmla="*/ 27795 h 269334"/>
              <a:gd name="connsiteX3" fmla="*/ 569344 w 897148"/>
              <a:gd name="connsiteY3" fmla="*/ 1916 h 269334"/>
              <a:gd name="connsiteX4" fmla="*/ 897148 w 897148"/>
              <a:gd name="connsiteY4" fmla="*/ 1916 h 269334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794294"/>
              <a:gd name="connsiteY0" fmla="*/ 269335 h 269335"/>
              <a:gd name="connsiteX1" fmla="*/ 172528 w 1794294"/>
              <a:gd name="connsiteY1" fmla="*/ 243457 h 269335"/>
              <a:gd name="connsiteX2" fmla="*/ 327804 w 1794294"/>
              <a:gd name="connsiteY2" fmla="*/ 27796 h 269335"/>
              <a:gd name="connsiteX3" fmla="*/ 569344 w 1794294"/>
              <a:gd name="connsiteY3" fmla="*/ 1917 h 269335"/>
              <a:gd name="connsiteX4" fmla="*/ 1794294 w 1794294"/>
              <a:gd name="connsiteY4" fmla="*/ 1917 h 269335"/>
              <a:gd name="connsiteX0" fmla="*/ 0 w 1656271"/>
              <a:gd name="connsiteY0" fmla="*/ 269335 h 269335"/>
              <a:gd name="connsiteX1" fmla="*/ 172528 w 1656271"/>
              <a:gd name="connsiteY1" fmla="*/ 243457 h 269335"/>
              <a:gd name="connsiteX2" fmla="*/ 327804 w 1656271"/>
              <a:gd name="connsiteY2" fmla="*/ 27796 h 269335"/>
              <a:gd name="connsiteX3" fmla="*/ 569344 w 1656271"/>
              <a:gd name="connsiteY3" fmla="*/ 1917 h 269335"/>
              <a:gd name="connsiteX4" fmla="*/ 1656271 w 1656271"/>
              <a:gd name="connsiteY4" fmla="*/ 1917 h 26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6271" h="269335">
                <a:moveTo>
                  <a:pt x="0" y="269335"/>
                </a:moveTo>
                <a:cubicBezTo>
                  <a:pt x="65417" y="251363"/>
                  <a:pt x="117894" y="266461"/>
                  <a:pt x="172528" y="243457"/>
                </a:cubicBezTo>
                <a:cubicBezTo>
                  <a:pt x="227162" y="220453"/>
                  <a:pt x="261668" y="68053"/>
                  <a:pt x="327804" y="27796"/>
                </a:cubicBezTo>
                <a:cubicBezTo>
                  <a:pt x="393940" y="-12461"/>
                  <a:pt x="347933" y="6230"/>
                  <a:pt x="569344" y="1917"/>
                </a:cubicBezTo>
                <a:cubicBezTo>
                  <a:pt x="790755" y="-2396"/>
                  <a:pt x="701615" y="1918"/>
                  <a:pt x="1656271" y="1917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/>
          <p:cNvGrpSpPr/>
          <p:nvPr/>
        </p:nvGrpSpPr>
        <p:grpSpPr>
          <a:xfrm>
            <a:off x="3733782" y="6021288"/>
            <a:ext cx="1558298" cy="360040"/>
            <a:chOff x="3733782" y="2060848"/>
            <a:chExt cx="1558298" cy="360040"/>
          </a:xfrm>
        </p:grpSpPr>
        <p:sp>
          <p:nvSpPr>
            <p:cNvPr id="142" name="TextBox 141"/>
            <p:cNvSpPr txBox="1"/>
            <p:nvPr/>
          </p:nvSpPr>
          <p:spPr>
            <a:xfrm>
              <a:off x="3984612" y="2138732"/>
              <a:ext cx="875419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datarow</a:t>
              </a:r>
              <a:endParaRPr lang="en-US" sz="1300" dirty="0" smtClean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733782" y="2060848"/>
              <a:ext cx="1558298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ounded Rectangle 93"/>
          <p:cNvSpPr/>
          <p:nvPr/>
        </p:nvSpPr>
        <p:spPr>
          <a:xfrm flipV="1">
            <a:off x="1271258" y="1196752"/>
            <a:ext cx="6235381" cy="1026864"/>
          </a:xfrm>
          <a:prstGeom prst="roundRect">
            <a:avLst>
              <a:gd name="adj" fmla="val 4280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3428498" y="5301208"/>
            <a:ext cx="2006098" cy="359960"/>
          </a:xfrm>
          <a:prstGeom prst="roundRect">
            <a:avLst>
              <a:gd name="adj" fmla="val 4280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1602420" y="4550927"/>
            <a:ext cx="5417852" cy="582690"/>
          </a:xfrm>
          <a:prstGeom prst="roundRect">
            <a:avLst>
              <a:gd name="adj" fmla="val 4280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Freeform 123"/>
          <p:cNvSpPr/>
          <p:nvPr/>
        </p:nvSpPr>
        <p:spPr>
          <a:xfrm>
            <a:off x="7844525" y="4283082"/>
            <a:ext cx="759125" cy="268702"/>
          </a:xfrm>
          <a:custGeom>
            <a:avLst/>
            <a:gdLst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01925 w 569344"/>
              <a:gd name="connsiteY2" fmla="*/ 69011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232913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72395 h 272395"/>
              <a:gd name="connsiteX1" fmla="*/ 181155 w 569344"/>
              <a:gd name="connsiteY1" fmla="*/ 237890 h 272395"/>
              <a:gd name="connsiteX2" fmla="*/ 370936 w 569344"/>
              <a:gd name="connsiteY2" fmla="*/ 22230 h 272395"/>
              <a:gd name="connsiteX3" fmla="*/ 569344 w 569344"/>
              <a:gd name="connsiteY3" fmla="*/ 4977 h 272395"/>
              <a:gd name="connsiteX4" fmla="*/ 569344 w 569344"/>
              <a:gd name="connsiteY4" fmla="*/ 4977 h 272395"/>
              <a:gd name="connsiteX0" fmla="*/ 0 w 569344"/>
              <a:gd name="connsiteY0" fmla="*/ 267646 h 267646"/>
              <a:gd name="connsiteX1" fmla="*/ 181155 w 569344"/>
              <a:gd name="connsiteY1" fmla="*/ 233141 h 267646"/>
              <a:gd name="connsiteX2" fmla="*/ 327804 w 569344"/>
              <a:gd name="connsiteY2" fmla="*/ 26107 h 267646"/>
              <a:gd name="connsiteX3" fmla="*/ 569344 w 569344"/>
              <a:gd name="connsiteY3" fmla="*/ 228 h 267646"/>
              <a:gd name="connsiteX4" fmla="*/ 569344 w 569344"/>
              <a:gd name="connsiteY4" fmla="*/ 228 h 267646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897148"/>
              <a:gd name="connsiteY0" fmla="*/ 269334 h 269334"/>
              <a:gd name="connsiteX1" fmla="*/ 172528 w 897148"/>
              <a:gd name="connsiteY1" fmla="*/ 243456 h 269334"/>
              <a:gd name="connsiteX2" fmla="*/ 327804 w 897148"/>
              <a:gd name="connsiteY2" fmla="*/ 27795 h 269334"/>
              <a:gd name="connsiteX3" fmla="*/ 569344 w 897148"/>
              <a:gd name="connsiteY3" fmla="*/ 1916 h 269334"/>
              <a:gd name="connsiteX4" fmla="*/ 897148 w 897148"/>
              <a:gd name="connsiteY4" fmla="*/ 1916 h 269334"/>
              <a:gd name="connsiteX0" fmla="*/ 0 w 759125"/>
              <a:gd name="connsiteY0" fmla="*/ 268702 h 268702"/>
              <a:gd name="connsiteX1" fmla="*/ 172528 w 759125"/>
              <a:gd name="connsiteY1" fmla="*/ 242824 h 268702"/>
              <a:gd name="connsiteX2" fmla="*/ 327804 w 759125"/>
              <a:gd name="connsiteY2" fmla="*/ 27163 h 268702"/>
              <a:gd name="connsiteX3" fmla="*/ 569344 w 759125"/>
              <a:gd name="connsiteY3" fmla="*/ 1284 h 268702"/>
              <a:gd name="connsiteX4" fmla="*/ 759125 w 759125"/>
              <a:gd name="connsiteY4" fmla="*/ 9910 h 26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9125" h="268702">
                <a:moveTo>
                  <a:pt x="0" y="268702"/>
                </a:moveTo>
                <a:cubicBezTo>
                  <a:pt x="65417" y="250730"/>
                  <a:pt x="117894" y="265828"/>
                  <a:pt x="172528" y="242824"/>
                </a:cubicBezTo>
                <a:cubicBezTo>
                  <a:pt x="227162" y="219820"/>
                  <a:pt x="261668" y="67420"/>
                  <a:pt x="327804" y="27163"/>
                </a:cubicBezTo>
                <a:cubicBezTo>
                  <a:pt x="393940" y="-13094"/>
                  <a:pt x="497457" y="4159"/>
                  <a:pt x="569344" y="1284"/>
                </a:cubicBezTo>
                <a:cubicBezTo>
                  <a:pt x="641231" y="-1591"/>
                  <a:pt x="649857" y="9910"/>
                  <a:pt x="759125" y="991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2555776" y="3437950"/>
            <a:ext cx="4680520" cy="582690"/>
          </a:xfrm>
          <a:prstGeom prst="roundRect">
            <a:avLst>
              <a:gd name="adj" fmla="val 4280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283454" y="1639775"/>
            <a:ext cx="1707940" cy="582690"/>
          </a:xfrm>
          <a:prstGeom prst="roundRect">
            <a:avLst>
              <a:gd name="adj" fmla="val 4280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7/29/2016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Syntax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cxnSp>
        <p:nvCxnSpPr>
          <p:cNvPr id="11" name="Straight Connector 10"/>
          <p:cNvCxnSpPr>
            <a:endCxn id="35" idx="1"/>
          </p:cNvCxnSpPr>
          <p:nvPr/>
        </p:nvCxnSpPr>
        <p:spPr>
          <a:xfrm>
            <a:off x="628812" y="2224465"/>
            <a:ext cx="336712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284482" y="1817795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95936" y="2044445"/>
            <a:ext cx="1080120" cy="360040"/>
            <a:chOff x="3779912" y="2060848"/>
            <a:chExt cx="1080120" cy="360040"/>
          </a:xfrm>
        </p:grpSpPr>
        <p:sp>
          <p:nvSpPr>
            <p:cNvPr id="35" name="Rectangle 34"/>
            <p:cNvSpPr/>
            <p:nvPr/>
          </p:nvSpPr>
          <p:spPr>
            <a:xfrm>
              <a:off x="3779912" y="2060848"/>
              <a:ext cx="1080120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79912" y="2138732"/>
              <a:ext cx="108012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header</a:t>
              </a:r>
              <a:endParaRPr lang="en-US" sz="1300" dirty="0" smtClean="0"/>
            </a:p>
          </p:txBody>
        </p:sp>
      </p:grpSp>
      <p:cxnSp>
        <p:nvCxnSpPr>
          <p:cNvPr id="45" name="Straight Connector 44"/>
          <p:cNvCxnSpPr>
            <a:stCxn id="35" idx="3"/>
            <a:endCxn id="50" idx="1"/>
          </p:cNvCxnSpPr>
          <p:nvPr/>
        </p:nvCxnSpPr>
        <p:spPr>
          <a:xfrm>
            <a:off x="5076056" y="2224465"/>
            <a:ext cx="52993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686110" y="2224465"/>
            <a:ext cx="119825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605990" y="2044445"/>
            <a:ext cx="1080120" cy="360040"/>
            <a:chOff x="3779912" y="2060848"/>
            <a:chExt cx="1080120" cy="360040"/>
          </a:xfrm>
        </p:grpSpPr>
        <p:sp>
          <p:nvSpPr>
            <p:cNvPr id="50" name="Rectangle 49"/>
            <p:cNvSpPr/>
            <p:nvPr/>
          </p:nvSpPr>
          <p:spPr>
            <a:xfrm>
              <a:off x="3779912" y="2060848"/>
              <a:ext cx="1080120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79912" y="2130106"/>
              <a:ext cx="108012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data</a:t>
              </a:r>
              <a:endParaRPr lang="en-US" sz="1300" dirty="0" smtClean="0"/>
            </a:p>
          </p:txBody>
        </p:sp>
      </p:grpSp>
      <p:sp>
        <p:nvSpPr>
          <p:cNvPr id="54" name="Rounded Rectangle 53"/>
          <p:cNvSpPr/>
          <p:nvPr/>
        </p:nvSpPr>
        <p:spPr>
          <a:xfrm>
            <a:off x="1919330" y="1817795"/>
            <a:ext cx="1707940" cy="413296"/>
          </a:xfrm>
          <a:prstGeom prst="roundRect">
            <a:avLst>
              <a:gd name="adj" fmla="val 4280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233240" y="1648401"/>
            <a:ext cx="1080120" cy="360040"/>
            <a:chOff x="3779912" y="2060848"/>
            <a:chExt cx="1080120" cy="360040"/>
          </a:xfrm>
        </p:grpSpPr>
        <p:sp>
          <p:nvSpPr>
            <p:cNvPr id="42" name="Rectangle 41"/>
            <p:cNvSpPr/>
            <p:nvPr/>
          </p:nvSpPr>
          <p:spPr>
            <a:xfrm>
              <a:off x="3779912" y="2060848"/>
              <a:ext cx="1080120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79912" y="2112854"/>
              <a:ext cx="108012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parameter</a:t>
              </a:r>
              <a:endParaRPr lang="en-US" sz="1300" dirty="0" smtClean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28812" y="2056273"/>
            <a:ext cx="540060" cy="12601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AT" sz="1050" smtClean="0"/>
              <a:t>logfile</a:t>
            </a:r>
            <a:endParaRPr lang="en-US" sz="1050" dirty="0" smtClean="0"/>
          </a:p>
        </p:txBody>
      </p:sp>
      <p:cxnSp>
        <p:nvCxnSpPr>
          <p:cNvPr id="59" name="Straight Connector 58"/>
          <p:cNvCxnSpPr>
            <a:endCxn id="62" idx="1"/>
          </p:cNvCxnSpPr>
          <p:nvPr/>
        </p:nvCxnSpPr>
        <p:spPr>
          <a:xfrm>
            <a:off x="611560" y="2871688"/>
            <a:ext cx="9908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1602420" y="2691668"/>
            <a:ext cx="1080120" cy="360040"/>
            <a:chOff x="3779912" y="2060848"/>
            <a:chExt cx="1080120" cy="360040"/>
          </a:xfrm>
        </p:grpSpPr>
        <p:sp>
          <p:nvSpPr>
            <p:cNvPr id="62" name="Rectangle 61"/>
            <p:cNvSpPr/>
            <p:nvPr/>
          </p:nvSpPr>
          <p:spPr>
            <a:xfrm>
              <a:off x="3779912" y="2060848"/>
              <a:ext cx="1080120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79912" y="2138732"/>
              <a:ext cx="108012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identifier</a:t>
              </a:r>
              <a:endParaRPr lang="en-US" sz="1300" dirty="0" smtClean="0"/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2682540" y="2871688"/>
            <a:ext cx="59331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1" name="Group 2050"/>
          <p:cNvGrpSpPr/>
          <p:nvPr/>
        </p:nvGrpSpPr>
        <p:grpSpPr>
          <a:xfrm>
            <a:off x="3287568" y="2655664"/>
            <a:ext cx="420336" cy="413296"/>
            <a:chOff x="3287568" y="2428126"/>
            <a:chExt cx="420336" cy="413296"/>
          </a:xfrm>
        </p:grpSpPr>
        <p:sp>
          <p:nvSpPr>
            <p:cNvPr id="67" name="Rounded Rectangle 66"/>
            <p:cNvSpPr/>
            <p:nvPr/>
          </p:nvSpPr>
          <p:spPr>
            <a:xfrm>
              <a:off x="3287568" y="2428126"/>
              <a:ext cx="420336" cy="413296"/>
            </a:xfrm>
            <a:prstGeom prst="roundRect">
              <a:avLst>
                <a:gd name="adj" fmla="val 428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68841" y="2533388"/>
              <a:ext cx="25377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=</a:t>
              </a:r>
              <a:endParaRPr lang="en-US" sz="1300" dirty="0" smtClean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305079" y="2691668"/>
            <a:ext cx="1080120" cy="360040"/>
            <a:chOff x="3779912" y="2060848"/>
            <a:chExt cx="1080120" cy="360040"/>
          </a:xfrm>
        </p:grpSpPr>
        <p:sp>
          <p:nvSpPr>
            <p:cNvPr id="71" name="Rectangle 70"/>
            <p:cNvSpPr/>
            <p:nvPr/>
          </p:nvSpPr>
          <p:spPr>
            <a:xfrm>
              <a:off x="3779912" y="2060848"/>
              <a:ext cx="1080120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79912" y="2138732"/>
              <a:ext cx="108012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value</a:t>
              </a:r>
              <a:endParaRPr lang="en-US" sz="1300" dirty="0" smtClean="0"/>
            </a:p>
          </p:txBody>
        </p:sp>
      </p:grpSp>
      <p:cxnSp>
        <p:nvCxnSpPr>
          <p:cNvPr id="75" name="Straight Connector 74"/>
          <p:cNvCxnSpPr/>
          <p:nvPr/>
        </p:nvCxnSpPr>
        <p:spPr>
          <a:xfrm>
            <a:off x="3707904" y="2871688"/>
            <a:ext cx="59331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385199" y="2871688"/>
            <a:ext cx="59331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8812" y="2691668"/>
            <a:ext cx="540060" cy="12601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AT" sz="1050" smtClean="0"/>
              <a:t>parameter</a:t>
            </a:r>
            <a:endParaRPr lang="en-US" sz="1050" dirty="0" smtClean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611560" y="4274456"/>
            <a:ext cx="65969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42552" y="4075684"/>
            <a:ext cx="540060" cy="12601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AT" sz="1050" smtClean="0"/>
              <a:t>header</a:t>
            </a:r>
            <a:endParaRPr lang="en-US" sz="1050" dirty="0" smtClean="0"/>
          </a:p>
        </p:txBody>
      </p:sp>
      <p:sp>
        <p:nvSpPr>
          <p:cNvPr id="33" name="Freeform 32"/>
          <p:cNvSpPr/>
          <p:nvPr/>
        </p:nvSpPr>
        <p:spPr>
          <a:xfrm>
            <a:off x="1276709" y="4021506"/>
            <a:ext cx="1794294" cy="269335"/>
          </a:xfrm>
          <a:custGeom>
            <a:avLst/>
            <a:gdLst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01925 w 569344"/>
              <a:gd name="connsiteY2" fmla="*/ 69011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232913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72395 h 272395"/>
              <a:gd name="connsiteX1" fmla="*/ 181155 w 569344"/>
              <a:gd name="connsiteY1" fmla="*/ 237890 h 272395"/>
              <a:gd name="connsiteX2" fmla="*/ 370936 w 569344"/>
              <a:gd name="connsiteY2" fmla="*/ 22230 h 272395"/>
              <a:gd name="connsiteX3" fmla="*/ 569344 w 569344"/>
              <a:gd name="connsiteY3" fmla="*/ 4977 h 272395"/>
              <a:gd name="connsiteX4" fmla="*/ 569344 w 569344"/>
              <a:gd name="connsiteY4" fmla="*/ 4977 h 272395"/>
              <a:gd name="connsiteX0" fmla="*/ 0 w 569344"/>
              <a:gd name="connsiteY0" fmla="*/ 267646 h 267646"/>
              <a:gd name="connsiteX1" fmla="*/ 181155 w 569344"/>
              <a:gd name="connsiteY1" fmla="*/ 233141 h 267646"/>
              <a:gd name="connsiteX2" fmla="*/ 327804 w 569344"/>
              <a:gd name="connsiteY2" fmla="*/ 26107 h 267646"/>
              <a:gd name="connsiteX3" fmla="*/ 569344 w 569344"/>
              <a:gd name="connsiteY3" fmla="*/ 228 h 267646"/>
              <a:gd name="connsiteX4" fmla="*/ 569344 w 569344"/>
              <a:gd name="connsiteY4" fmla="*/ 228 h 267646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897148"/>
              <a:gd name="connsiteY0" fmla="*/ 269334 h 269334"/>
              <a:gd name="connsiteX1" fmla="*/ 172528 w 897148"/>
              <a:gd name="connsiteY1" fmla="*/ 243456 h 269334"/>
              <a:gd name="connsiteX2" fmla="*/ 327804 w 897148"/>
              <a:gd name="connsiteY2" fmla="*/ 27795 h 269334"/>
              <a:gd name="connsiteX3" fmla="*/ 569344 w 897148"/>
              <a:gd name="connsiteY3" fmla="*/ 1916 h 269334"/>
              <a:gd name="connsiteX4" fmla="*/ 897148 w 897148"/>
              <a:gd name="connsiteY4" fmla="*/ 1916 h 269334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794294"/>
              <a:gd name="connsiteY0" fmla="*/ 269335 h 269335"/>
              <a:gd name="connsiteX1" fmla="*/ 172528 w 1794294"/>
              <a:gd name="connsiteY1" fmla="*/ 243457 h 269335"/>
              <a:gd name="connsiteX2" fmla="*/ 327804 w 1794294"/>
              <a:gd name="connsiteY2" fmla="*/ 27796 h 269335"/>
              <a:gd name="connsiteX3" fmla="*/ 569344 w 1794294"/>
              <a:gd name="connsiteY3" fmla="*/ 1917 h 269335"/>
              <a:gd name="connsiteX4" fmla="*/ 1794294 w 1794294"/>
              <a:gd name="connsiteY4" fmla="*/ 1917 h 26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4294" h="269335">
                <a:moveTo>
                  <a:pt x="0" y="269335"/>
                </a:moveTo>
                <a:cubicBezTo>
                  <a:pt x="65417" y="251363"/>
                  <a:pt x="117894" y="266461"/>
                  <a:pt x="172528" y="243457"/>
                </a:cubicBezTo>
                <a:cubicBezTo>
                  <a:pt x="227162" y="220453"/>
                  <a:pt x="261668" y="68053"/>
                  <a:pt x="327804" y="27796"/>
                </a:cubicBezTo>
                <a:cubicBezTo>
                  <a:pt x="393940" y="-12461"/>
                  <a:pt x="324929" y="6230"/>
                  <a:pt x="569344" y="1917"/>
                </a:cubicBezTo>
                <a:cubicBezTo>
                  <a:pt x="813759" y="-2396"/>
                  <a:pt x="839638" y="1918"/>
                  <a:pt x="1794294" y="1917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2043094" y="4372342"/>
            <a:ext cx="800714" cy="360040"/>
            <a:chOff x="3779912" y="2060848"/>
            <a:chExt cx="1080120" cy="360040"/>
          </a:xfrm>
        </p:grpSpPr>
        <p:sp>
          <p:nvSpPr>
            <p:cNvPr id="84" name="Rectangle 83"/>
            <p:cNvSpPr/>
            <p:nvPr/>
          </p:nvSpPr>
          <p:spPr>
            <a:xfrm>
              <a:off x="3779912" y="2060848"/>
              <a:ext cx="1080120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79912" y="2138732"/>
              <a:ext cx="108012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separator</a:t>
              </a:r>
              <a:endParaRPr lang="en-US" sz="1300" dirty="0" smtClean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131840" y="4370907"/>
            <a:ext cx="1080120" cy="360040"/>
            <a:chOff x="3779912" y="2060848"/>
            <a:chExt cx="1080120" cy="360040"/>
          </a:xfrm>
        </p:grpSpPr>
        <p:sp>
          <p:nvSpPr>
            <p:cNvPr id="88" name="Rectangle 87"/>
            <p:cNvSpPr/>
            <p:nvPr/>
          </p:nvSpPr>
          <p:spPr>
            <a:xfrm>
              <a:off x="3779912" y="2060848"/>
              <a:ext cx="1080120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79912" y="2138732"/>
              <a:ext cx="108012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identifier</a:t>
              </a:r>
              <a:endParaRPr lang="en-US" sz="1300" dirty="0" smtClean="0"/>
            </a:p>
          </p:txBody>
        </p:sp>
      </p:grpSp>
      <p:cxnSp>
        <p:nvCxnSpPr>
          <p:cNvPr id="90" name="Straight Connector 89"/>
          <p:cNvCxnSpPr/>
          <p:nvPr/>
        </p:nvCxnSpPr>
        <p:spPr>
          <a:xfrm flipV="1">
            <a:off x="2843808" y="4548927"/>
            <a:ext cx="288032" cy="143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3068458" y="3844084"/>
            <a:ext cx="1080120" cy="360040"/>
            <a:chOff x="3779912" y="2060848"/>
            <a:chExt cx="1080120" cy="360040"/>
          </a:xfrm>
        </p:grpSpPr>
        <p:sp>
          <p:nvSpPr>
            <p:cNvPr id="92" name="Rectangle 91"/>
            <p:cNvSpPr/>
            <p:nvPr/>
          </p:nvSpPr>
          <p:spPr>
            <a:xfrm>
              <a:off x="3779912" y="2060848"/>
              <a:ext cx="1080120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79912" y="2138732"/>
              <a:ext cx="108012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identifier</a:t>
              </a:r>
              <a:endParaRPr lang="en-US" sz="1300" dirty="0" smtClean="0"/>
            </a:p>
          </p:txBody>
        </p:sp>
      </p:grpSp>
      <p:cxnSp>
        <p:nvCxnSpPr>
          <p:cNvPr id="97" name="Straight Connector 96"/>
          <p:cNvCxnSpPr>
            <a:stCxn id="95" idx="3"/>
          </p:cNvCxnSpPr>
          <p:nvPr/>
        </p:nvCxnSpPr>
        <p:spPr>
          <a:xfrm>
            <a:off x="4980710" y="4022738"/>
            <a:ext cx="41179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5392507" y="3847329"/>
            <a:ext cx="455386" cy="360040"/>
            <a:chOff x="3779912" y="2060848"/>
            <a:chExt cx="1080120" cy="360040"/>
          </a:xfrm>
        </p:grpSpPr>
        <p:sp>
          <p:nvSpPr>
            <p:cNvPr id="99" name="Rectangle 98"/>
            <p:cNvSpPr/>
            <p:nvPr/>
          </p:nvSpPr>
          <p:spPr>
            <a:xfrm>
              <a:off x="3779912" y="2060848"/>
              <a:ext cx="1080120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779912" y="2138732"/>
              <a:ext cx="108012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unit</a:t>
              </a:r>
              <a:endParaRPr lang="en-US" sz="1300" dirty="0" smtClean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148578" y="3816090"/>
            <a:ext cx="832132" cy="413296"/>
            <a:chOff x="2936068" y="4321534"/>
            <a:chExt cx="832132" cy="413296"/>
          </a:xfrm>
        </p:grpSpPr>
        <p:sp>
          <p:nvSpPr>
            <p:cNvPr id="95" name="Rounded Rectangle 94"/>
            <p:cNvSpPr/>
            <p:nvPr/>
          </p:nvSpPr>
          <p:spPr>
            <a:xfrm>
              <a:off x="3347864" y="4321534"/>
              <a:ext cx="420336" cy="413296"/>
            </a:xfrm>
            <a:prstGeom prst="roundRect">
              <a:avLst>
                <a:gd name="adj" fmla="val 4280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425909" y="4409359"/>
              <a:ext cx="25377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[</a:t>
              </a:r>
              <a:endParaRPr lang="en-US" sz="1300" dirty="0" smtClean="0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2936068" y="4528182"/>
              <a:ext cx="41179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5856426" y="3816090"/>
            <a:ext cx="832132" cy="413296"/>
            <a:chOff x="2936068" y="4321534"/>
            <a:chExt cx="832132" cy="413296"/>
          </a:xfrm>
        </p:grpSpPr>
        <p:sp>
          <p:nvSpPr>
            <p:cNvPr id="104" name="Rounded Rectangle 103"/>
            <p:cNvSpPr/>
            <p:nvPr/>
          </p:nvSpPr>
          <p:spPr>
            <a:xfrm>
              <a:off x="3347864" y="4321534"/>
              <a:ext cx="420336" cy="413296"/>
            </a:xfrm>
            <a:prstGeom prst="roundRect">
              <a:avLst>
                <a:gd name="adj" fmla="val 4280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425909" y="4409359"/>
              <a:ext cx="25377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]</a:t>
              </a:r>
              <a:endParaRPr lang="en-US" sz="1300" dirty="0" smtClean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2936068" y="4528182"/>
              <a:ext cx="41179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Freeform 106"/>
          <p:cNvSpPr/>
          <p:nvPr/>
        </p:nvSpPr>
        <p:spPr>
          <a:xfrm flipV="1">
            <a:off x="1276708" y="4281000"/>
            <a:ext cx="759125" cy="268702"/>
          </a:xfrm>
          <a:custGeom>
            <a:avLst/>
            <a:gdLst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01925 w 569344"/>
              <a:gd name="connsiteY2" fmla="*/ 69011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232913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72395 h 272395"/>
              <a:gd name="connsiteX1" fmla="*/ 181155 w 569344"/>
              <a:gd name="connsiteY1" fmla="*/ 237890 h 272395"/>
              <a:gd name="connsiteX2" fmla="*/ 370936 w 569344"/>
              <a:gd name="connsiteY2" fmla="*/ 22230 h 272395"/>
              <a:gd name="connsiteX3" fmla="*/ 569344 w 569344"/>
              <a:gd name="connsiteY3" fmla="*/ 4977 h 272395"/>
              <a:gd name="connsiteX4" fmla="*/ 569344 w 569344"/>
              <a:gd name="connsiteY4" fmla="*/ 4977 h 272395"/>
              <a:gd name="connsiteX0" fmla="*/ 0 w 569344"/>
              <a:gd name="connsiteY0" fmla="*/ 267646 h 267646"/>
              <a:gd name="connsiteX1" fmla="*/ 181155 w 569344"/>
              <a:gd name="connsiteY1" fmla="*/ 233141 h 267646"/>
              <a:gd name="connsiteX2" fmla="*/ 327804 w 569344"/>
              <a:gd name="connsiteY2" fmla="*/ 26107 h 267646"/>
              <a:gd name="connsiteX3" fmla="*/ 569344 w 569344"/>
              <a:gd name="connsiteY3" fmla="*/ 228 h 267646"/>
              <a:gd name="connsiteX4" fmla="*/ 569344 w 569344"/>
              <a:gd name="connsiteY4" fmla="*/ 228 h 267646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897148"/>
              <a:gd name="connsiteY0" fmla="*/ 269334 h 269334"/>
              <a:gd name="connsiteX1" fmla="*/ 172528 w 897148"/>
              <a:gd name="connsiteY1" fmla="*/ 243456 h 269334"/>
              <a:gd name="connsiteX2" fmla="*/ 327804 w 897148"/>
              <a:gd name="connsiteY2" fmla="*/ 27795 h 269334"/>
              <a:gd name="connsiteX3" fmla="*/ 569344 w 897148"/>
              <a:gd name="connsiteY3" fmla="*/ 1916 h 269334"/>
              <a:gd name="connsiteX4" fmla="*/ 897148 w 897148"/>
              <a:gd name="connsiteY4" fmla="*/ 1916 h 269334"/>
              <a:gd name="connsiteX0" fmla="*/ 0 w 759125"/>
              <a:gd name="connsiteY0" fmla="*/ 268702 h 268702"/>
              <a:gd name="connsiteX1" fmla="*/ 172528 w 759125"/>
              <a:gd name="connsiteY1" fmla="*/ 242824 h 268702"/>
              <a:gd name="connsiteX2" fmla="*/ 327804 w 759125"/>
              <a:gd name="connsiteY2" fmla="*/ 27163 h 268702"/>
              <a:gd name="connsiteX3" fmla="*/ 569344 w 759125"/>
              <a:gd name="connsiteY3" fmla="*/ 1284 h 268702"/>
              <a:gd name="connsiteX4" fmla="*/ 759125 w 759125"/>
              <a:gd name="connsiteY4" fmla="*/ 9910 h 26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9125" h="268702">
                <a:moveTo>
                  <a:pt x="0" y="268702"/>
                </a:moveTo>
                <a:cubicBezTo>
                  <a:pt x="65417" y="250730"/>
                  <a:pt x="117894" y="265828"/>
                  <a:pt x="172528" y="242824"/>
                </a:cubicBezTo>
                <a:cubicBezTo>
                  <a:pt x="227162" y="219820"/>
                  <a:pt x="261668" y="67420"/>
                  <a:pt x="327804" y="27163"/>
                </a:cubicBezTo>
                <a:cubicBezTo>
                  <a:pt x="393940" y="-13094"/>
                  <a:pt x="497457" y="4159"/>
                  <a:pt x="569344" y="1284"/>
                </a:cubicBezTo>
                <a:cubicBezTo>
                  <a:pt x="641231" y="-1591"/>
                  <a:pt x="649857" y="9910"/>
                  <a:pt x="759125" y="991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stCxn id="113" idx="3"/>
          </p:cNvCxnSpPr>
          <p:nvPr/>
        </p:nvCxnSpPr>
        <p:spPr>
          <a:xfrm>
            <a:off x="5032769" y="4552362"/>
            <a:ext cx="41179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5444566" y="4376953"/>
            <a:ext cx="455386" cy="360040"/>
            <a:chOff x="3779912" y="2060848"/>
            <a:chExt cx="1080120" cy="360040"/>
          </a:xfrm>
        </p:grpSpPr>
        <p:sp>
          <p:nvSpPr>
            <p:cNvPr id="110" name="Rectangle 109"/>
            <p:cNvSpPr/>
            <p:nvPr/>
          </p:nvSpPr>
          <p:spPr>
            <a:xfrm>
              <a:off x="3779912" y="2060848"/>
              <a:ext cx="1080120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779912" y="2138732"/>
              <a:ext cx="108012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unit</a:t>
              </a:r>
              <a:endParaRPr lang="en-US" sz="1300" dirty="0" smtClean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200637" y="4345714"/>
            <a:ext cx="832132" cy="413296"/>
            <a:chOff x="2936068" y="4321534"/>
            <a:chExt cx="832132" cy="413296"/>
          </a:xfrm>
        </p:grpSpPr>
        <p:sp>
          <p:nvSpPr>
            <p:cNvPr id="113" name="Rounded Rectangle 112"/>
            <p:cNvSpPr/>
            <p:nvPr/>
          </p:nvSpPr>
          <p:spPr>
            <a:xfrm>
              <a:off x="3347864" y="4321534"/>
              <a:ext cx="420336" cy="413296"/>
            </a:xfrm>
            <a:prstGeom prst="roundRect">
              <a:avLst>
                <a:gd name="adj" fmla="val 4280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25909" y="4409359"/>
              <a:ext cx="25377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[</a:t>
              </a:r>
              <a:endParaRPr lang="en-US" sz="1300" dirty="0" smtClean="0"/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2936068" y="4528182"/>
              <a:ext cx="41179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908485" y="4345714"/>
            <a:ext cx="832132" cy="413296"/>
            <a:chOff x="2936068" y="4321534"/>
            <a:chExt cx="832132" cy="413296"/>
          </a:xfrm>
        </p:grpSpPr>
        <p:sp>
          <p:nvSpPr>
            <p:cNvPr id="117" name="Rounded Rectangle 116"/>
            <p:cNvSpPr/>
            <p:nvPr/>
          </p:nvSpPr>
          <p:spPr>
            <a:xfrm>
              <a:off x="3347864" y="4321534"/>
              <a:ext cx="420336" cy="413296"/>
            </a:xfrm>
            <a:prstGeom prst="roundRect">
              <a:avLst>
                <a:gd name="adj" fmla="val 4280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425909" y="4409359"/>
              <a:ext cx="25377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]</a:t>
              </a:r>
              <a:endParaRPr lang="en-US" sz="1300" dirty="0" smtClean="0"/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2936068" y="4528182"/>
              <a:ext cx="41179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Straight Connector 119"/>
          <p:cNvCxnSpPr>
            <a:endCxn id="122" idx="1"/>
          </p:cNvCxnSpPr>
          <p:nvPr/>
        </p:nvCxnSpPr>
        <p:spPr>
          <a:xfrm>
            <a:off x="6740617" y="4550363"/>
            <a:ext cx="365666" cy="199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7106283" y="4372342"/>
            <a:ext cx="800714" cy="360040"/>
            <a:chOff x="3779912" y="2060848"/>
            <a:chExt cx="1080120" cy="360040"/>
          </a:xfrm>
        </p:grpSpPr>
        <p:sp>
          <p:nvSpPr>
            <p:cNvPr id="122" name="Rectangle 121"/>
            <p:cNvSpPr/>
            <p:nvPr/>
          </p:nvSpPr>
          <p:spPr>
            <a:xfrm>
              <a:off x="3779912" y="2060848"/>
              <a:ext cx="1080120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779912" y="2138732"/>
              <a:ext cx="108012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separator</a:t>
              </a:r>
              <a:endParaRPr lang="en-US" sz="1300" dirty="0" smtClean="0"/>
            </a:p>
          </p:txBody>
        </p:sp>
      </p:grpSp>
      <p:sp>
        <p:nvSpPr>
          <p:cNvPr id="125" name="Freeform 124"/>
          <p:cNvSpPr/>
          <p:nvPr/>
        </p:nvSpPr>
        <p:spPr>
          <a:xfrm flipH="1">
            <a:off x="6680117" y="4021506"/>
            <a:ext cx="1656271" cy="269335"/>
          </a:xfrm>
          <a:custGeom>
            <a:avLst/>
            <a:gdLst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01925 w 569344"/>
              <a:gd name="connsiteY2" fmla="*/ 69011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232913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72395 h 272395"/>
              <a:gd name="connsiteX1" fmla="*/ 181155 w 569344"/>
              <a:gd name="connsiteY1" fmla="*/ 237890 h 272395"/>
              <a:gd name="connsiteX2" fmla="*/ 370936 w 569344"/>
              <a:gd name="connsiteY2" fmla="*/ 22230 h 272395"/>
              <a:gd name="connsiteX3" fmla="*/ 569344 w 569344"/>
              <a:gd name="connsiteY3" fmla="*/ 4977 h 272395"/>
              <a:gd name="connsiteX4" fmla="*/ 569344 w 569344"/>
              <a:gd name="connsiteY4" fmla="*/ 4977 h 272395"/>
              <a:gd name="connsiteX0" fmla="*/ 0 w 569344"/>
              <a:gd name="connsiteY0" fmla="*/ 267646 h 267646"/>
              <a:gd name="connsiteX1" fmla="*/ 181155 w 569344"/>
              <a:gd name="connsiteY1" fmla="*/ 233141 h 267646"/>
              <a:gd name="connsiteX2" fmla="*/ 327804 w 569344"/>
              <a:gd name="connsiteY2" fmla="*/ 26107 h 267646"/>
              <a:gd name="connsiteX3" fmla="*/ 569344 w 569344"/>
              <a:gd name="connsiteY3" fmla="*/ 228 h 267646"/>
              <a:gd name="connsiteX4" fmla="*/ 569344 w 569344"/>
              <a:gd name="connsiteY4" fmla="*/ 228 h 267646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897148"/>
              <a:gd name="connsiteY0" fmla="*/ 269334 h 269334"/>
              <a:gd name="connsiteX1" fmla="*/ 172528 w 897148"/>
              <a:gd name="connsiteY1" fmla="*/ 243456 h 269334"/>
              <a:gd name="connsiteX2" fmla="*/ 327804 w 897148"/>
              <a:gd name="connsiteY2" fmla="*/ 27795 h 269334"/>
              <a:gd name="connsiteX3" fmla="*/ 569344 w 897148"/>
              <a:gd name="connsiteY3" fmla="*/ 1916 h 269334"/>
              <a:gd name="connsiteX4" fmla="*/ 897148 w 897148"/>
              <a:gd name="connsiteY4" fmla="*/ 1916 h 269334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794294"/>
              <a:gd name="connsiteY0" fmla="*/ 269335 h 269335"/>
              <a:gd name="connsiteX1" fmla="*/ 172528 w 1794294"/>
              <a:gd name="connsiteY1" fmla="*/ 243457 h 269335"/>
              <a:gd name="connsiteX2" fmla="*/ 327804 w 1794294"/>
              <a:gd name="connsiteY2" fmla="*/ 27796 h 269335"/>
              <a:gd name="connsiteX3" fmla="*/ 569344 w 1794294"/>
              <a:gd name="connsiteY3" fmla="*/ 1917 h 269335"/>
              <a:gd name="connsiteX4" fmla="*/ 1794294 w 1794294"/>
              <a:gd name="connsiteY4" fmla="*/ 1917 h 269335"/>
              <a:gd name="connsiteX0" fmla="*/ 0 w 1656271"/>
              <a:gd name="connsiteY0" fmla="*/ 269335 h 269335"/>
              <a:gd name="connsiteX1" fmla="*/ 172528 w 1656271"/>
              <a:gd name="connsiteY1" fmla="*/ 243457 h 269335"/>
              <a:gd name="connsiteX2" fmla="*/ 327804 w 1656271"/>
              <a:gd name="connsiteY2" fmla="*/ 27796 h 269335"/>
              <a:gd name="connsiteX3" fmla="*/ 569344 w 1656271"/>
              <a:gd name="connsiteY3" fmla="*/ 1917 h 269335"/>
              <a:gd name="connsiteX4" fmla="*/ 1656271 w 1656271"/>
              <a:gd name="connsiteY4" fmla="*/ 1917 h 26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6271" h="269335">
                <a:moveTo>
                  <a:pt x="0" y="269335"/>
                </a:moveTo>
                <a:cubicBezTo>
                  <a:pt x="65417" y="251363"/>
                  <a:pt x="117894" y="266461"/>
                  <a:pt x="172528" y="243457"/>
                </a:cubicBezTo>
                <a:cubicBezTo>
                  <a:pt x="227162" y="220453"/>
                  <a:pt x="261668" y="68053"/>
                  <a:pt x="327804" y="27796"/>
                </a:cubicBezTo>
                <a:cubicBezTo>
                  <a:pt x="393940" y="-12461"/>
                  <a:pt x="347933" y="6230"/>
                  <a:pt x="569344" y="1917"/>
                </a:cubicBezTo>
                <a:cubicBezTo>
                  <a:pt x="790755" y="-2396"/>
                  <a:pt x="701615" y="1918"/>
                  <a:pt x="1656271" y="1917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/>
          <p:cNvGrpSpPr/>
          <p:nvPr/>
        </p:nvGrpSpPr>
        <p:grpSpPr>
          <a:xfrm>
            <a:off x="3968558" y="5481228"/>
            <a:ext cx="1080120" cy="360040"/>
            <a:chOff x="3779912" y="2060848"/>
            <a:chExt cx="1080120" cy="360040"/>
          </a:xfrm>
        </p:grpSpPr>
        <p:sp>
          <p:nvSpPr>
            <p:cNvPr id="132" name="Rectangle 131"/>
            <p:cNvSpPr/>
            <p:nvPr/>
          </p:nvSpPr>
          <p:spPr>
            <a:xfrm>
              <a:off x="3779912" y="2060848"/>
              <a:ext cx="1080120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779912" y="2138732"/>
              <a:ext cx="108012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datarow</a:t>
              </a:r>
              <a:endParaRPr lang="en-US" sz="1300" dirty="0" smtClean="0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2308248" y="5478853"/>
            <a:ext cx="540060" cy="12601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AT" sz="1050" smtClean="0"/>
              <a:t>data</a:t>
            </a:r>
            <a:endParaRPr lang="en-US" sz="1050" dirty="0" smtClean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1490363" y="5914198"/>
            <a:ext cx="65969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reeform 126"/>
          <p:cNvSpPr/>
          <p:nvPr/>
        </p:nvSpPr>
        <p:spPr>
          <a:xfrm>
            <a:off x="2155512" y="5661248"/>
            <a:ext cx="1794294" cy="269335"/>
          </a:xfrm>
          <a:custGeom>
            <a:avLst/>
            <a:gdLst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01925 w 569344"/>
              <a:gd name="connsiteY2" fmla="*/ 69011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232913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72395 h 272395"/>
              <a:gd name="connsiteX1" fmla="*/ 181155 w 569344"/>
              <a:gd name="connsiteY1" fmla="*/ 237890 h 272395"/>
              <a:gd name="connsiteX2" fmla="*/ 370936 w 569344"/>
              <a:gd name="connsiteY2" fmla="*/ 22230 h 272395"/>
              <a:gd name="connsiteX3" fmla="*/ 569344 w 569344"/>
              <a:gd name="connsiteY3" fmla="*/ 4977 h 272395"/>
              <a:gd name="connsiteX4" fmla="*/ 569344 w 569344"/>
              <a:gd name="connsiteY4" fmla="*/ 4977 h 272395"/>
              <a:gd name="connsiteX0" fmla="*/ 0 w 569344"/>
              <a:gd name="connsiteY0" fmla="*/ 267646 h 267646"/>
              <a:gd name="connsiteX1" fmla="*/ 181155 w 569344"/>
              <a:gd name="connsiteY1" fmla="*/ 233141 h 267646"/>
              <a:gd name="connsiteX2" fmla="*/ 327804 w 569344"/>
              <a:gd name="connsiteY2" fmla="*/ 26107 h 267646"/>
              <a:gd name="connsiteX3" fmla="*/ 569344 w 569344"/>
              <a:gd name="connsiteY3" fmla="*/ 228 h 267646"/>
              <a:gd name="connsiteX4" fmla="*/ 569344 w 569344"/>
              <a:gd name="connsiteY4" fmla="*/ 228 h 267646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897148"/>
              <a:gd name="connsiteY0" fmla="*/ 269334 h 269334"/>
              <a:gd name="connsiteX1" fmla="*/ 172528 w 897148"/>
              <a:gd name="connsiteY1" fmla="*/ 243456 h 269334"/>
              <a:gd name="connsiteX2" fmla="*/ 327804 w 897148"/>
              <a:gd name="connsiteY2" fmla="*/ 27795 h 269334"/>
              <a:gd name="connsiteX3" fmla="*/ 569344 w 897148"/>
              <a:gd name="connsiteY3" fmla="*/ 1916 h 269334"/>
              <a:gd name="connsiteX4" fmla="*/ 897148 w 897148"/>
              <a:gd name="connsiteY4" fmla="*/ 1916 h 269334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794294"/>
              <a:gd name="connsiteY0" fmla="*/ 269335 h 269335"/>
              <a:gd name="connsiteX1" fmla="*/ 172528 w 1794294"/>
              <a:gd name="connsiteY1" fmla="*/ 243457 h 269335"/>
              <a:gd name="connsiteX2" fmla="*/ 327804 w 1794294"/>
              <a:gd name="connsiteY2" fmla="*/ 27796 h 269335"/>
              <a:gd name="connsiteX3" fmla="*/ 569344 w 1794294"/>
              <a:gd name="connsiteY3" fmla="*/ 1917 h 269335"/>
              <a:gd name="connsiteX4" fmla="*/ 1794294 w 1794294"/>
              <a:gd name="connsiteY4" fmla="*/ 1917 h 26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4294" h="269335">
                <a:moveTo>
                  <a:pt x="0" y="269335"/>
                </a:moveTo>
                <a:cubicBezTo>
                  <a:pt x="65417" y="251363"/>
                  <a:pt x="117894" y="266461"/>
                  <a:pt x="172528" y="243457"/>
                </a:cubicBezTo>
                <a:cubicBezTo>
                  <a:pt x="227162" y="220453"/>
                  <a:pt x="261668" y="68053"/>
                  <a:pt x="327804" y="27796"/>
                </a:cubicBezTo>
                <a:cubicBezTo>
                  <a:pt x="393940" y="-12461"/>
                  <a:pt x="324929" y="6230"/>
                  <a:pt x="569344" y="1917"/>
                </a:cubicBezTo>
                <a:cubicBezTo>
                  <a:pt x="813759" y="-2396"/>
                  <a:pt x="839638" y="1918"/>
                  <a:pt x="1794294" y="1917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 flipV="1">
            <a:off x="2155512" y="5930584"/>
            <a:ext cx="1552755" cy="276044"/>
          </a:xfrm>
          <a:custGeom>
            <a:avLst/>
            <a:gdLst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01925 w 569344"/>
              <a:gd name="connsiteY2" fmla="*/ 69011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232913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72395 h 272395"/>
              <a:gd name="connsiteX1" fmla="*/ 181155 w 569344"/>
              <a:gd name="connsiteY1" fmla="*/ 237890 h 272395"/>
              <a:gd name="connsiteX2" fmla="*/ 370936 w 569344"/>
              <a:gd name="connsiteY2" fmla="*/ 22230 h 272395"/>
              <a:gd name="connsiteX3" fmla="*/ 569344 w 569344"/>
              <a:gd name="connsiteY3" fmla="*/ 4977 h 272395"/>
              <a:gd name="connsiteX4" fmla="*/ 569344 w 569344"/>
              <a:gd name="connsiteY4" fmla="*/ 4977 h 272395"/>
              <a:gd name="connsiteX0" fmla="*/ 0 w 569344"/>
              <a:gd name="connsiteY0" fmla="*/ 267646 h 267646"/>
              <a:gd name="connsiteX1" fmla="*/ 181155 w 569344"/>
              <a:gd name="connsiteY1" fmla="*/ 233141 h 267646"/>
              <a:gd name="connsiteX2" fmla="*/ 327804 w 569344"/>
              <a:gd name="connsiteY2" fmla="*/ 26107 h 267646"/>
              <a:gd name="connsiteX3" fmla="*/ 569344 w 569344"/>
              <a:gd name="connsiteY3" fmla="*/ 228 h 267646"/>
              <a:gd name="connsiteX4" fmla="*/ 569344 w 569344"/>
              <a:gd name="connsiteY4" fmla="*/ 228 h 267646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897148"/>
              <a:gd name="connsiteY0" fmla="*/ 269334 h 269334"/>
              <a:gd name="connsiteX1" fmla="*/ 172528 w 897148"/>
              <a:gd name="connsiteY1" fmla="*/ 243456 h 269334"/>
              <a:gd name="connsiteX2" fmla="*/ 327804 w 897148"/>
              <a:gd name="connsiteY2" fmla="*/ 27795 h 269334"/>
              <a:gd name="connsiteX3" fmla="*/ 569344 w 897148"/>
              <a:gd name="connsiteY3" fmla="*/ 1916 h 269334"/>
              <a:gd name="connsiteX4" fmla="*/ 897148 w 897148"/>
              <a:gd name="connsiteY4" fmla="*/ 1916 h 269334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794294"/>
              <a:gd name="connsiteY0" fmla="*/ 269335 h 269335"/>
              <a:gd name="connsiteX1" fmla="*/ 172528 w 1794294"/>
              <a:gd name="connsiteY1" fmla="*/ 243457 h 269335"/>
              <a:gd name="connsiteX2" fmla="*/ 327804 w 1794294"/>
              <a:gd name="connsiteY2" fmla="*/ 27796 h 269335"/>
              <a:gd name="connsiteX3" fmla="*/ 569344 w 1794294"/>
              <a:gd name="connsiteY3" fmla="*/ 1917 h 269335"/>
              <a:gd name="connsiteX4" fmla="*/ 1794294 w 1794294"/>
              <a:gd name="connsiteY4" fmla="*/ 1917 h 269335"/>
              <a:gd name="connsiteX0" fmla="*/ 0 w 1492370"/>
              <a:gd name="connsiteY0" fmla="*/ 269335 h 269335"/>
              <a:gd name="connsiteX1" fmla="*/ 172528 w 1492370"/>
              <a:gd name="connsiteY1" fmla="*/ 243457 h 269335"/>
              <a:gd name="connsiteX2" fmla="*/ 327804 w 1492370"/>
              <a:gd name="connsiteY2" fmla="*/ 27796 h 269335"/>
              <a:gd name="connsiteX3" fmla="*/ 569344 w 1492370"/>
              <a:gd name="connsiteY3" fmla="*/ 1917 h 269335"/>
              <a:gd name="connsiteX4" fmla="*/ 1492370 w 1492370"/>
              <a:gd name="connsiteY4" fmla="*/ 1917 h 269335"/>
              <a:gd name="connsiteX0" fmla="*/ 0 w 1552755"/>
              <a:gd name="connsiteY0" fmla="*/ 276044 h 276044"/>
              <a:gd name="connsiteX1" fmla="*/ 172528 w 1552755"/>
              <a:gd name="connsiteY1" fmla="*/ 250166 h 276044"/>
              <a:gd name="connsiteX2" fmla="*/ 327804 w 1552755"/>
              <a:gd name="connsiteY2" fmla="*/ 34505 h 276044"/>
              <a:gd name="connsiteX3" fmla="*/ 569344 w 1552755"/>
              <a:gd name="connsiteY3" fmla="*/ 8626 h 276044"/>
              <a:gd name="connsiteX4" fmla="*/ 1552755 w 1552755"/>
              <a:gd name="connsiteY4" fmla="*/ 0 h 27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755" h="276044">
                <a:moveTo>
                  <a:pt x="0" y="276044"/>
                </a:moveTo>
                <a:cubicBezTo>
                  <a:pt x="65417" y="258072"/>
                  <a:pt x="117894" y="273170"/>
                  <a:pt x="172528" y="250166"/>
                </a:cubicBezTo>
                <a:cubicBezTo>
                  <a:pt x="227162" y="227162"/>
                  <a:pt x="261668" y="74762"/>
                  <a:pt x="327804" y="34505"/>
                </a:cubicBezTo>
                <a:cubicBezTo>
                  <a:pt x="393940" y="-5752"/>
                  <a:pt x="324929" y="12939"/>
                  <a:pt x="569344" y="8626"/>
                </a:cubicBezTo>
                <a:cubicBezTo>
                  <a:pt x="813759" y="4313"/>
                  <a:pt x="598099" y="1"/>
                  <a:pt x="1552755" y="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flipH="1">
            <a:off x="5067430" y="5662115"/>
            <a:ext cx="1656271" cy="269335"/>
          </a:xfrm>
          <a:custGeom>
            <a:avLst/>
            <a:gdLst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01925 w 569344"/>
              <a:gd name="connsiteY2" fmla="*/ 69011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198407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67418 h 267418"/>
              <a:gd name="connsiteX1" fmla="*/ 181155 w 569344"/>
              <a:gd name="connsiteY1" fmla="*/ 232913 h 267418"/>
              <a:gd name="connsiteX2" fmla="*/ 370936 w 569344"/>
              <a:gd name="connsiteY2" fmla="*/ 60385 h 267418"/>
              <a:gd name="connsiteX3" fmla="*/ 569344 w 569344"/>
              <a:gd name="connsiteY3" fmla="*/ 0 h 267418"/>
              <a:gd name="connsiteX4" fmla="*/ 569344 w 569344"/>
              <a:gd name="connsiteY4" fmla="*/ 0 h 267418"/>
              <a:gd name="connsiteX0" fmla="*/ 0 w 569344"/>
              <a:gd name="connsiteY0" fmla="*/ 272395 h 272395"/>
              <a:gd name="connsiteX1" fmla="*/ 181155 w 569344"/>
              <a:gd name="connsiteY1" fmla="*/ 237890 h 272395"/>
              <a:gd name="connsiteX2" fmla="*/ 370936 w 569344"/>
              <a:gd name="connsiteY2" fmla="*/ 22230 h 272395"/>
              <a:gd name="connsiteX3" fmla="*/ 569344 w 569344"/>
              <a:gd name="connsiteY3" fmla="*/ 4977 h 272395"/>
              <a:gd name="connsiteX4" fmla="*/ 569344 w 569344"/>
              <a:gd name="connsiteY4" fmla="*/ 4977 h 272395"/>
              <a:gd name="connsiteX0" fmla="*/ 0 w 569344"/>
              <a:gd name="connsiteY0" fmla="*/ 267646 h 267646"/>
              <a:gd name="connsiteX1" fmla="*/ 181155 w 569344"/>
              <a:gd name="connsiteY1" fmla="*/ 233141 h 267646"/>
              <a:gd name="connsiteX2" fmla="*/ 327804 w 569344"/>
              <a:gd name="connsiteY2" fmla="*/ 26107 h 267646"/>
              <a:gd name="connsiteX3" fmla="*/ 569344 w 569344"/>
              <a:gd name="connsiteY3" fmla="*/ 228 h 267646"/>
              <a:gd name="connsiteX4" fmla="*/ 569344 w 569344"/>
              <a:gd name="connsiteY4" fmla="*/ 228 h 267646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569344"/>
              <a:gd name="connsiteY0" fmla="*/ 268104 h 268104"/>
              <a:gd name="connsiteX1" fmla="*/ 172528 w 569344"/>
              <a:gd name="connsiteY1" fmla="*/ 242226 h 268104"/>
              <a:gd name="connsiteX2" fmla="*/ 327804 w 569344"/>
              <a:gd name="connsiteY2" fmla="*/ 26565 h 268104"/>
              <a:gd name="connsiteX3" fmla="*/ 569344 w 569344"/>
              <a:gd name="connsiteY3" fmla="*/ 686 h 268104"/>
              <a:gd name="connsiteX4" fmla="*/ 569344 w 569344"/>
              <a:gd name="connsiteY4" fmla="*/ 686 h 268104"/>
              <a:gd name="connsiteX0" fmla="*/ 0 w 897148"/>
              <a:gd name="connsiteY0" fmla="*/ 269334 h 269334"/>
              <a:gd name="connsiteX1" fmla="*/ 172528 w 897148"/>
              <a:gd name="connsiteY1" fmla="*/ 243456 h 269334"/>
              <a:gd name="connsiteX2" fmla="*/ 327804 w 897148"/>
              <a:gd name="connsiteY2" fmla="*/ 27795 h 269334"/>
              <a:gd name="connsiteX3" fmla="*/ 569344 w 897148"/>
              <a:gd name="connsiteY3" fmla="*/ 1916 h 269334"/>
              <a:gd name="connsiteX4" fmla="*/ 897148 w 897148"/>
              <a:gd name="connsiteY4" fmla="*/ 1916 h 269334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2078966"/>
              <a:gd name="connsiteY0" fmla="*/ 293297 h 293297"/>
              <a:gd name="connsiteX1" fmla="*/ 172528 w 2078966"/>
              <a:gd name="connsiteY1" fmla="*/ 267419 h 293297"/>
              <a:gd name="connsiteX2" fmla="*/ 327804 w 2078966"/>
              <a:gd name="connsiteY2" fmla="*/ 51758 h 293297"/>
              <a:gd name="connsiteX3" fmla="*/ 569344 w 2078966"/>
              <a:gd name="connsiteY3" fmla="*/ 25879 h 293297"/>
              <a:gd name="connsiteX4" fmla="*/ 2078966 w 2078966"/>
              <a:gd name="connsiteY4" fmla="*/ 0 h 293297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949570"/>
              <a:gd name="connsiteY0" fmla="*/ 276045 h 276045"/>
              <a:gd name="connsiteX1" fmla="*/ 172528 w 1949570"/>
              <a:gd name="connsiteY1" fmla="*/ 250167 h 276045"/>
              <a:gd name="connsiteX2" fmla="*/ 327804 w 1949570"/>
              <a:gd name="connsiteY2" fmla="*/ 34506 h 276045"/>
              <a:gd name="connsiteX3" fmla="*/ 569344 w 1949570"/>
              <a:gd name="connsiteY3" fmla="*/ 8627 h 276045"/>
              <a:gd name="connsiteX4" fmla="*/ 1949570 w 1949570"/>
              <a:gd name="connsiteY4" fmla="*/ 0 h 276045"/>
              <a:gd name="connsiteX0" fmla="*/ 0 w 1794294"/>
              <a:gd name="connsiteY0" fmla="*/ 269335 h 269335"/>
              <a:gd name="connsiteX1" fmla="*/ 172528 w 1794294"/>
              <a:gd name="connsiteY1" fmla="*/ 243457 h 269335"/>
              <a:gd name="connsiteX2" fmla="*/ 327804 w 1794294"/>
              <a:gd name="connsiteY2" fmla="*/ 27796 h 269335"/>
              <a:gd name="connsiteX3" fmla="*/ 569344 w 1794294"/>
              <a:gd name="connsiteY3" fmla="*/ 1917 h 269335"/>
              <a:gd name="connsiteX4" fmla="*/ 1794294 w 1794294"/>
              <a:gd name="connsiteY4" fmla="*/ 1917 h 269335"/>
              <a:gd name="connsiteX0" fmla="*/ 0 w 1656271"/>
              <a:gd name="connsiteY0" fmla="*/ 269335 h 269335"/>
              <a:gd name="connsiteX1" fmla="*/ 172528 w 1656271"/>
              <a:gd name="connsiteY1" fmla="*/ 243457 h 269335"/>
              <a:gd name="connsiteX2" fmla="*/ 327804 w 1656271"/>
              <a:gd name="connsiteY2" fmla="*/ 27796 h 269335"/>
              <a:gd name="connsiteX3" fmla="*/ 569344 w 1656271"/>
              <a:gd name="connsiteY3" fmla="*/ 1917 h 269335"/>
              <a:gd name="connsiteX4" fmla="*/ 1656271 w 1656271"/>
              <a:gd name="connsiteY4" fmla="*/ 1917 h 26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6271" h="269335">
                <a:moveTo>
                  <a:pt x="0" y="269335"/>
                </a:moveTo>
                <a:cubicBezTo>
                  <a:pt x="65417" y="251363"/>
                  <a:pt x="117894" y="266461"/>
                  <a:pt x="172528" y="243457"/>
                </a:cubicBezTo>
                <a:cubicBezTo>
                  <a:pt x="227162" y="220453"/>
                  <a:pt x="261668" y="68053"/>
                  <a:pt x="327804" y="27796"/>
                </a:cubicBezTo>
                <a:cubicBezTo>
                  <a:pt x="393940" y="-12461"/>
                  <a:pt x="347933" y="6230"/>
                  <a:pt x="569344" y="1917"/>
                </a:cubicBezTo>
                <a:cubicBezTo>
                  <a:pt x="790755" y="-2396"/>
                  <a:pt x="701615" y="1918"/>
                  <a:pt x="1656271" y="1917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/>
          <p:cNvCxnSpPr/>
          <p:nvPr/>
        </p:nvCxnSpPr>
        <p:spPr>
          <a:xfrm>
            <a:off x="6694923" y="5925630"/>
            <a:ext cx="365666" cy="199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3923928" y="6093296"/>
            <a:ext cx="1080120" cy="25202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AT" sz="1300" smtClean="0"/>
              <a:t>separated datarow</a:t>
            </a:r>
            <a:endParaRPr lang="en-US" sz="1300" dirty="0" smtClean="0"/>
          </a:p>
        </p:txBody>
      </p:sp>
    </p:spTree>
    <p:extLst>
      <p:ext uri="{BB962C8B-B14F-4D97-AF65-F5344CB8AC3E}">
        <p14:creationId xmlns:p14="http://schemas.microsoft.com/office/powerpoint/2010/main" val="19808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7/29/2016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Package Syntax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976337" y="2427594"/>
            <a:ext cx="75683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2627784" y="2247574"/>
            <a:ext cx="1080120" cy="360040"/>
            <a:chOff x="3779912" y="2060848"/>
            <a:chExt cx="1080120" cy="360040"/>
          </a:xfrm>
        </p:grpSpPr>
        <p:sp>
          <p:nvSpPr>
            <p:cNvPr id="132" name="Rectangle 131"/>
            <p:cNvSpPr/>
            <p:nvPr/>
          </p:nvSpPr>
          <p:spPr>
            <a:xfrm>
              <a:off x="3779912" y="2060848"/>
              <a:ext cx="1080120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779912" y="2138732"/>
              <a:ext cx="108012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fourdigits</a:t>
              </a:r>
              <a:endParaRPr lang="en-US" sz="1300" dirty="0" smtClean="0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990352" y="2245199"/>
            <a:ext cx="540060" cy="12601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050" smtClean="0"/>
              <a:t>package</a:t>
            </a:r>
            <a:endParaRPr lang="en-US" sz="1050" dirty="0" smtClean="0"/>
          </a:p>
        </p:txBody>
      </p:sp>
      <p:grpSp>
        <p:nvGrpSpPr>
          <p:cNvPr id="102" name="Group 101"/>
          <p:cNvGrpSpPr/>
          <p:nvPr/>
        </p:nvGrpSpPr>
        <p:grpSpPr>
          <a:xfrm>
            <a:off x="1743340" y="2220196"/>
            <a:ext cx="420336" cy="413296"/>
            <a:chOff x="3287568" y="2428126"/>
            <a:chExt cx="420336" cy="413296"/>
          </a:xfrm>
        </p:grpSpPr>
        <p:sp>
          <p:nvSpPr>
            <p:cNvPr id="127" name="Rounded Rectangle 126"/>
            <p:cNvSpPr/>
            <p:nvPr/>
          </p:nvSpPr>
          <p:spPr>
            <a:xfrm>
              <a:off x="3287568" y="2428126"/>
              <a:ext cx="420336" cy="413296"/>
            </a:xfrm>
            <a:prstGeom prst="roundRect">
              <a:avLst>
                <a:gd name="adj" fmla="val 428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360215" y="2507510"/>
              <a:ext cx="25377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600" smtClean="0"/>
                <a:t>@</a:t>
              </a:r>
              <a:endParaRPr lang="en-US" sz="1600" dirty="0" smtClean="0"/>
            </a:p>
          </p:txBody>
        </p:sp>
      </p:grpSp>
      <p:cxnSp>
        <p:nvCxnSpPr>
          <p:cNvPr id="137" name="Straight Connector 136"/>
          <p:cNvCxnSpPr/>
          <p:nvPr/>
        </p:nvCxnSpPr>
        <p:spPr>
          <a:xfrm>
            <a:off x="2163676" y="2427594"/>
            <a:ext cx="46410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707904" y="2427594"/>
            <a:ext cx="57606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4283968" y="2220196"/>
            <a:ext cx="420336" cy="413296"/>
            <a:chOff x="3287568" y="2428126"/>
            <a:chExt cx="420336" cy="413296"/>
          </a:xfrm>
        </p:grpSpPr>
        <p:sp>
          <p:nvSpPr>
            <p:cNvPr id="140" name="Rounded Rectangle 139"/>
            <p:cNvSpPr/>
            <p:nvPr/>
          </p:nvSpPr>
          <p:spPr>
            <a:xfrm>
              <a:off x="3287568" y="2428126"/>
              <a:ext cx="420336" cy="413296"/>
            </a:xfrm>
            <a:prstGeom prst="roundRect">
              <a:avLst>
                <a:gd name="adj" fmla="val 428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368841" y="2481632"/>
              <a:ext cx="25377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800" b="1" smtClean="0"/>
                <a:t>.</a:t>
              </a:r>
              <a:endParaRPr lang="en-US" sz="1800" b="1" dirty="0" smtClean="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288543" y="2238948"/>
            <a:ext cx="1080120" cy="360040"/>
            <a:chOff x="3851920" y="2060848"/>
            <a:chExt cx="1080120" cy="360040"/>
          </a:xfrm>
        </p:grpSpPr>
        <p:sp>
          <p:nvSpPr>
            <p:cNvPr id="143" name="Rectangle 142"/>
            <p:cNvSpPr/>
            <p:nvPr/>
          </p:nvSpPr>
          <p:spPr>
            <a:xfrm>
              <a:off x="3851920" y="2060848"/>
              <a:ext cx="1080120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51920" y="2138732"/>
              <a:ext cx="1080120" cy="252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de-AT" sz="1300" smtClean="0"/>
                <a:t>integer</a:t>
              </a:r>
              <a:endParaRPr lang="en-US" sz="1300" dirty="0" smtClean="0"/>
            </a:p>
          </p:txBody>
        </p:sp>
      </p:grpSp>
      <p:cxnSp>
        <p:nvCxnSpPr>
          <p:cNvPr id="145" name="Straight Connector 144"/>
          <p:cNvCxnSpPr/>
          <p:nvPr/>
        </p:nvCxnSpPr>
        <p:spPr>
          <a:xfrm>
            <a:off x="4704304" y="2427594"/>
            <a:ext cx="57606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6368663" y="2427594"/>
            <a:ext cx="57606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000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4BC8C9-8D1C-4A25-99C3-0D7CF6B33A51}" type="datetime1">
              <a:rPr lang="en-US" smtClean="0"/>
              <a:t>7/29/2016</a:t>
            </a:fld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Project Context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76D1B-5F7D-4146-8A54-46607976B546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de-CH"/>
          </a:p>
        </p:txBody>
      </p:sp>
      <p:grpSp>
        <p:nvGrpSpPr>
          <p:cNvPr id="29" name="Group 28"/>
          <p:cNvGrpSpPr/>
          <p:nvPr/>
        </p:nvGrpSpPr>
        <p:grpSpPr>
          <a:xfrm>
            <a:off x="1578042" y="1052736"/>
            <a:ext cx="4583010" cy="5428400"/>
            <a:chOff x="1578042" y="1052736"/>
            <a:chExt cx="4583010" cy="5428400"/>
          </a:xfrm>
        </p:grpSpPr>
        <p:cxnSp>
          <p:nvCxnSpPr>
            <p:cNvPr id="137" name="Straight Connector 136"/>
            <p:cNvCxnSpPr/>
            <p:nvPr/>
          </p:nvCxnSpPr>
          <p:spPr>
            <a:xfrm flipH="1">
              <a:off x="3861312" y="1277386"/>
              <a:ext cx="3539" cy="25072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44651" y="1052736"/>
              <a:ext cx="1255341" cy="286954"/>
              <a:chOff x="3244651" y="1620174"/>
              <a:chExt cx="1255341" cy="286954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3244651" y="1620174"/>
                <a:ext cx="1255341" cy="233776"/>
              </a:xfrm>
              <a:prstGeom prst="roundRect">
                <a:avLst>
                  <a:gd name="adj" fmla="val 428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255604" y="1655100"/>
                <a:ext cx="1233323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smtClean="0"/>
                  <a:t>begin test</a:t>
                </a:r>
                <a:endParaRPr lang="en-US" sz="1200" dirty="0" smtClean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780426" y="1524436"/>
              <a:ext cx="2168850" cy="689054"/>
              <a:chOff x="2979214" y="2091874"/>
              <a:chExt cx="2168850" cy="689054"/>
            </a:xfrm>
          </p:grpSpPr>
          <p:sp>
            <p:nvSpPr>
              <p:cNvPr id="9" name="Flowchart: Decision 8"/>
              <p:cNvSpPr/>
              <p:nvPr/>
            </p:nvSpPr>
            <p:spPr>
              <a:xfrm>
                <a:off x="2979214" y="2091874"/>
                <a:ext cx="2168850" cy="689054"/>
              </a:xfrm>
              <a:prstGeom prst="flowChartDecision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419311" y="2325458"/>
                <a:ext cx="1233323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smtClean="0"/>
                  <a:t>project context</a:t>
                </a:r>
                <a:endParaRPr lang="en-US" sz="1200" dirty="0" smtClean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351378" y="1866783"/>
              <a:ext cx="432048" cy="346708"/>
              <a:chOff x="2411760" y="2451472"/>
              <a:chExt cx="576064" cy="1109130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>
                <a:off x="2411760" y="2451472"/>
                <a:ext cx="0" cy="110913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411760" y="2451472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2781825" y="3590301"/>
              <a:ext cx="2168850" cy="689054"/>
              <a:chOff x="2979214" y="2091874"/>
              <a:chExt cx="2168850" cy="689054"/>
            </a:xfrm>
          </p:grpSpPr>
          <p:sp>
            <p:nvSpPr>
              <p:cNvPr id="34" name="Flowchart: Decision 33"/>
              <p:cNvSpPr/>
              <p:nvPr/>
            </p:nvSpPr>
            <p:spPr>
              <a:xfrm>
                <a:off x="2979214" y="2091874"/>
                <a:ext cx="2168850" cy="689054"/>
              </a:xfrm>
              <a:prstGeom prst="flowChartDecision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419311" y="2257883"/>
                <a:ext cx="1233323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smtClean="0"/>
                  <a:t>test type</a:t>
                </a:r>
              </a:p>
              <a:p>
                <a:pPr algn="ctr"/>
                <a:r>
                  <a:rPr lang="de-AT" sz="1200" smtClean="0"/>
                  <a:t>changed?</a:t>
                </a:r>
                <a:endParaRPr lang="en-US" sz="1200" dirty="0" smtClean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578042" y="2213490"/>
              <a:ext cx="1546672" cy="802031"/>
              <a:chOff x="1530412" y="3825226"/>
              <a:chExt cx="1546672" cy="802031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1530412" y="3825226"/>
                <a:ext cx="1529419" cy="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547664" y="3835169"/>
                <a:ext cx="1529420" cy="7920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parent folder</a:t>
                </a:r>
              </a:p>
              <a:p>
                <a:pPr algn="ctr"/>
                <a:r>
                  <a:rPr lang="de-AT" sz="1100" smtClean="0"/>
                  <a:t>for new package</a:t>
                </a:r>
              </a:p>
              <a:p>
                <a:pPr algn="ctr"/>
                <a:r>
                  <a:rPr lang="de-AT" sz="1100" smtClean="0"/>
                  <a:t>folder is </a:t>
                </a:r>
                <a:r>
                  <a:rPr lang="de-AT" sz="1100" b="1" smtClean="0"/>
                  <a:t>log root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335893" y="3929589"/>
              <a:ext cx="1509917" cy="1443627"/>
              <a:chOff x="2411760" y="2451472"/>
              <a:chExt cx="2013222" cy="302354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2411760" y="5475012"/>
                <a:ext cx="20132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411760" y="2451472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411760" y="2451472"/>
                <a:ext cx="0" cy="2997542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/>
            <p:cNvCxnSpPr/>
            <p:nvPr/>
          </p:nvCxnSpPr>
          <p:spPr>
            <a:xfrm>
              <a:off x="3857624" y="3301007"/>
              <a:ext cx="0" cy="29057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614380" y="2243985"/>
              <a:ext cx="1529419" cy="7715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31632" y="2243985"/>
              <a:ext cx="1529420" cy="77153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de-AT" sz="1100" smtClean="0"/>
                <a:t>parent folder</a:t>
              </a:r>
            </a:p>
            <a:p>
              <a:pPr algn="ctr"/>
              <a:r>
                <a:rPr lang="de-AT" sz="1100" smtClean="0"/>
                <a:t>for new package</a:t>
              </a:r>
            </a:p>
            <a:p>
              <a:pPr algn="ctr"/>
              <a:r>
                <a:rPr lang="de-AT" sz="1100" smtClean="0"/>
                <a:t>folder is current</a:t>
              </a:r>
            </a:p>
            <a:p>
              <a:pPr algn="ctr"/>
              <a:r>
                <a:rPr lang="de-AT" sz="1100" b="1" smtClean="0"/>
                <a:t>project folder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 flipH="1">
              <a:off x="4949000" y="1866782"/>
              <a:ext cx="432048" cy="346709"/>
              <a:chOff x="2411760" y="2451472"/>
              <a:chExt cx="576064" cy="110913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2411760" y="2451472"/>
                <a:ext cx="0" cy="110913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411760" y="2451472"/>
                <a:ext cx="5760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5379089" y="3015451"/>
              <a:ext cx="0" cy="2855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360004" y="3015451"/>
              <a:ext cx="0" cy="2855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2351378" y="3301007"/>
              <a:ext cx="302771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3100393" y="4513527"/>
              <a:ext cx="1546672" cy="629945"/>
              <a:chOff x="1530412" y="3835169"/>
              <a:chExt cx="1546672" cy="80934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530412" y="3842478"/>
                <a:ext cx="1529419" cy="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547664" y="3835169"/>
                <a:ext cx="1529420" cy="7920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create new package</a:t>
                </a:r>
              </a:p>
              <a:p>
                <a:pPr algn="ctr"/>
                <a:r>
                  <a:rPr lang="de-AT" sz="1100" smtClean="0"/>
                  <a:t>folder in proper</a:t>
                </a:r>
              </a:p>
              <a:p>
                <a:pPr algn="ctr"/>
                <a:r>
                  <a:rPr lang="de-AT" sz="1100" smtClean="0"/>
                  <a:t> parent folder</a:t>
                </a:r>
                <a:endParaRPr lang="de-AT" sz="1100" b="1" smtClean="0"/>
              </a:p>
            </p:txBody>
          </p:sp>
        </p:grpSp>
        <p:cxnSp>
          <p:nvCxnSpPr>
            <p:cNvPr id="81" name="Straight Connector 80"/>
            <p:cNvCxnSpPr/>
            <p:nvPr/>
          </p:nvCxnSpPr>
          <p:spPr>
            <a:xfrm flipH="1">
              <a:off x="3861312" y="4279355"/>
              <a:ext cx="3539" cy="25072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864851" y="5141342"/>
              <a:ext cx="1" cy="48115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2649402" y="5628183"/>
              <a:ext cx="2426654" cy="317816"/>
              <a:chOff x="1530412" y="3835170"/>
              <a:chExt cx="1546672" cy="809339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530412" y="3842478"/>
                <a:ext cx="1529419" cy="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547664" y="3835170"/>
                <a:ext cx="1529420" cy="80933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de-AT" sz="1100" smtClean="0"/>
                  <a:t>perform test and log data</a:t>
                </a:r>
                <a:endParaRPr lang="de-AT" sz="1100" b="1" smtClean="0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244651" y="6194182"/>
              <a:ext cx="1255341" cy="286954"/>
              <a:chOff x="3244651" y="1620174"/>
              <a:chExt cx="1255341" cy="286954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3244651" y="1620174"/>
                <a:ext cx="1255341" cy="233776"/>
              </a:xfrm>
              <a:prstGeom prst="roundRect">
                <a:avLst>
                  <a:gd name="adj" fmla="val 428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255604" y="1655100"/>
                <a:ext cx="1233323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de-AT" sz="1200" smtClean="0"/>
                  <a:t>end test</a:t>
                </a:r>
                <a:endParaRPr lang="en-US" sz="1200" dirty="0" smtClean="0"/>
              </a:p>
            </p:txBody>
          </p:sp>
        </p:grpSp>
        <p:cxnSp>
          <p:nvCxnSpPr>
            <p:cNvPr id="90" name="Straight Connector 89"/>
            <p:cNvCxnSpPr/>
            <p:nvPr/>
          </p:nvCxnSpPr>
          <p:spPr>
            <a:xfrm flipH="1">
              <a:off x="3861312" y="5945999"/>
              <a:ext cx="3539" cy="25072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267744" y="1545345"/>
            <a:ext cx="914400" cy="1292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100" smtClean="0"/>
              <a:t>no</a:t>
            </a:r>
            <a:endParaRPr lang="en-US" sz="1100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4921889" y="1545345"/>
            <a:ext cx="914400" cy="1292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AT" sz="1100" smtClean="0"/>
              <a:t>yes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775382187"/>
      </p:ext>
    </p:extLst>
  </p:cSld>
  <p:clrMapOvr>
    <a:masterClrMapping/>
  </p:clrMapOvr>
</p:sld>
</file>

<file path=ppt/theme/theme1.xml><?xml version="1.0" encoding="utf-8"?>
<a:theme xmlns:a="http://schemas.openxmlformats.org/drawingml/2006/main" name="Besi Template">
  <a:themeElements>
    <a:clrScheme name="Besi">
      <a:dk1>
        <a:srgbClr val="000000"/>
      </a:dk1>
      <a:lt1>
        <a:srgbClr val="FFFFFF"/>
      </a:lt1>
      <a:dk2>
        <a:srgbClr val="008837"/>
      </a:dk2>
      <a:lt2>
        <a:srgbClr val="D0E3D6"/>
      </a:lt2>
      <a:accent1>
        <a:srgbClr val="008837"/>
      </a:accent1>
      <a:accent2>
        <a:srgbClr val="419C72"/>
      </a:accent2>
      <a:accent3>
        <a:srgbClr val="80B797"/>
      </a:accent3>
      <a:accent4>
        <a:srgbClr val="B6D4C1"/>
      </a:accent4>
      <a:accent5>
        <a:srgbClr val="CECD00"/>
      </a:accent5>
      <a:accent6>
        <a:srgbClr val="E2E07E"/>
      </a:accent6>
      <a:hlink>
        <a:srgbClr val="000000"/>
      </a:hlink>
      <a:folHlink>
        <a:srgbClr val="000000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300" dirty="0" smtClean="0"/>
        </a:defPPr>
      </a:lstStyle>
    </a:tx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3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9800"/>
        </a:accent1>
        <a:accent2>
          <a:srgbClr val="D6D80B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C2C409"/>
        </a:accent6>
        <a:hlink>
          <a:srgbClr val="6B9D07"/>
        </a:hlink>
        <a:folHlink>
          <a:srgbClr val="23B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14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9800"/>
        </a:accent1>
        <a:accent2>
          <a:srgbClr val="D6D80B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C2C409"/>
        </a:accent6>
        <a:hlink>
          <a:srgbClr val="6B9D07"/>
        </a:hlink>
        <a:folHlink>
          <a:srgbClr val="099E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si Document" ma:contentTypeID="0x010100C2D8F0707808D9489D7CFDA8FECA706101002D4F47BB819972439390B5D2344C2805" ma:contentTypeVersion="2" ma:contentTypeDescription="Create a new Besi Document" ma:contentTypeScope="" ma:versionID="027b704c3b44a67744ba2668c6920224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c79c8594d4fa4c9fd200c91a62336472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439E67-3127-4B6C-A9C5-ED1178C006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B0CD99-E141-4CA9-A3A2-567D47394D1B}">
  <ds:schemaRefs>
    <ds:schemaRef ds:uri="http://schemas.microsoft.com/sharepoint/v4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794B088-30D4-4EB4-B23C-0CB84CE00A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Besi Template</Template>
  <TotalTime>5521</TotalTime>
  <Words>627</Words>
  <Application>Microsoft Office PowerPoint</Application>
  <PresentationFormat>On-screen Show (4:3)</PresentationFormat>
  <Paragraphs>298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Besi Template</vt:lpstr>
      <vt:lpstr>PowerPoint Presentation</vt:lpstr>
      <vt:lpstr>The Crystal Class</vt:lpstr>
      <vt:lpstr>The Bag Concept</vt:lpstr>
      <vt:lpstr>The Bag Concept</vt:lpstr>
      <vt:lpstr>The Bag Concept</vt:lpstr>
      <vt:lpstr>The Bag Concept</vt:lpstr>
      <vt:lpstr>Syntax</vt:lpstr>
      <vt:lpstr>Package Syntax</vt:lpstr>
      <vt:lpstr>Project Context</vt:lpstr>
      <vt:lpstr>Project Context</vt:lpstr>
      <vt:lpstr>Project Context Transition</vt:lpstr>
      <vt:lpstr>The Bag Concept</vt:lpstr>
      <vt:lpstr>The Bag Concept</vt:lpstr>
      <vt:lpstr>The Bag Concept</vt:lpstr>
      <vt:lpstr>The Shell Concept</vt:lpstr>
      <vt:lpstr>The Shelf Concept</vt:lpstr>
      <vt:lpstr>PowerPoint Presentation</vt:lpstr>
      <vt:lpstr>The Bag Concept</vt:lpstr>
      <vt:lpstr>The Bag Concept</vt:lpstr>
      <vt:lpstr>The Bag Concept</vt:lpstr>
      <vt:lpstr>The Bag Concept</vt:lpstr>
      <vt:lpstr>The Bag Concept</vt:lpstr>
      <vt:lpstr>The Bag Concept</vt:lpstr>
      <vt:lpstr>The Bag Concept</vt:lpstr>
    </vt:vector>
  </TitlesOfParts>
  <Company>BESI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Besi  Die Bonding &amp; Advanced Packaging Company</dc:title>
  <dc:creator>Karin Bucher</dc:creator>
  <cp:lastModifiedBy>Hugo Pristauz</cp:lastModifiedBy>
  <cp:revision>101</cp:revision>
  <cp:lastPrinted>2010-07-29T15:08:13Z</cp:lastPrinted>
  <dcterms:created xsi:type="dcterms:W3CDTF">2013-12-16T09:20:02Z</dcterms:created>
  <dcterms:modified xsi:type="dcterms:W3CDTF">2016-07-29T10:45:46Z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Besi Document</vt:lpwstr>
  </property>
  <property fmtid="{D5CDD505-2E9C-101B-9397-08002B2CF9AE}" pid="3" name="ContentTypeId">
    <vt:lpwstr>0x010100C2D8F0707808D9489D7CFDA8FECA706101002D4F47BB819972439390B5D2344C2805</vt:lpwstr>
  </property>
</Properties>
</file>