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391D3B7-73DB-44F7-9615-37F52397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B863F40-99CC-4D4D-9113-F0996BBA2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CCB281E-2577-424F-ABE0-F8834289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009A-92BE-49B5-87ED-D8AC9EA2BA95}" type="datetimeFigureOut">
              <a:rPr lang="el-GR" smtClean="0"/>
              <a:t>23/8/2020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538AA98-BEAE-476D-B485-3FC3F116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B4CD0FB-071E-41C8-AF54-D15AE859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CC1A-CEF0-45E3-B1C6-938BB3F95DD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402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5E1AD6-A871-4CFC-95E6-F9549608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8A5225F0-B083-4E05-968B-1EDF0D7EA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5760C53-77A4-4198-9E32-922B018C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009A-92BE-49B5-87ED-D8AC9EA2BA95}" type="datetimeFigureOut">
              <a:rPr lang="el-GR" smtClean="0"/>
              <a:t>23/8/2020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279D6FB-FF25-465F-81C5-D77DF799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427D4F6-823D-4551-8476-3369B955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CC1A-CEF0-45E3-B1C6-938BB3F95DD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083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251F1BCB-3F8D-4E2A-ACAE-4285B3258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56499296-D1A5-4EDA-94FC-6DD1FC785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AAD75DA-A867-4970-8412-03A53F73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009A-92BE-49B5-87ED-D8AC9EA2BA95}" type="datetimeFigureOut">
              <a:rPr lang="el-GR" smtClean="0"/>
              <a:t>23/8/2020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E2852F4-D20C-4C11-AD0A-1FF8290A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6D59654-3C57-4FFF-A7B0-441208B8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CC1A-CEF0-45E3-B1C6-938BB3F95DD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183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D6800CC-36D5-4ABF-9293-AB14C6B2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C2ECEDB-AF0A-4190-9A61-28761359F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199A187-708E-453A-A835-C6DDFDF3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009A-92BE-49B5-87ED-D8AC9EA2BA95}" type="datetimeFigureOut">
              <a:rPr lang="el-GR" smtClean="0"/>
              <a:t>23/8/2020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7B571AB-4773-44E1-934D-C25F419F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676E7E1-E700-4952-8688-82CF3D97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CC1A-CEF0-45E3-B1C6-938BB3F95DD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579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E458242-0387-4287-82C3-A548636B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1E55EB9-5FD5-43DC-A77A-96450FE2E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4844345-C4D9-4D64-A14D-ED673D01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009A-92BE-49B5-87ED-D8AC9EA2BA95}" type="datetimeFigureOut">
              <a:rPr lang="el-GR" smtClean="0"/>
              <a:t>23/8/2020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E48B33A-B618-4A38-9393-214AA87C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9F9E0E4-470F-4030-BE7F-815F901E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CC1A-CEF0-45E3-B1C6-938BB3F95DD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6057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2146B1-8113-45D0-8641-240BCBAC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EDFCE56-9DB1-4A8F-9EA5-B0CF7091C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9886830-4319-4600-95E6-4C3F37BEA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B69DC35-AF2A-44BD-B737-C6380EF9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009A-92BE-49B5-87ED-D8AC9EA2BA95}" type="datetimeFigureOut">
              <a:rPr lang="el-GR" smtClean="0"/>
              <a:t>23/8/2020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ABAC1CB-1BAA-46A9-8642-EDD451BA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D9AE708-6969-49BC-94F4-50AC8B90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CC1A-CEF0-45E3-B1C6-938BB3F95DD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911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583AFE2-2F3A-4CFE-84A5-ABEF95C9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66422E2-FF5A-446C-A069-7F00DCDAD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BC681E8-F0DE-43CB-AD08-4646A0261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BCE4F793-EC64-43AF-B480-83DCB67A4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AC434038-39EC-47D2-AC12-6EC5E04A2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AD415157-78B9-4409-9D22-B539862F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009A-92BE-49B5-87ED-D8AC9EA2BA95}" type="datetimeFigureOut">
              <a:rPr lang="el-GR" smtClean="0"/>
              <a:t>23/8/2020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6F00127F-1D97-4736-B970-810B5C75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C2019EA-9693-442D-B600-631B4B53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CC1A-CEF0-45E3-B1C6-938BB3F95DD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50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5226C0B-C39E-41A0-8D8B-7544AA55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F71F9D30-4CE4-4F0A-A1C4-D3532B18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009A-92BE-49B5-87ED-D8AC9EA2BA95}" type="datetimeFigureOut">
              <a:rPr lang="el-GR" smtClean="0"/>
              <a:t>23/8/2020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43385A68-8A74-4E2C-B57F-742C48C5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B60BF5CF-7738-4719-8071-60289B27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CC1A-CEF0-45E3-B1C6-938BB3F95DD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2258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865CA427-EE45-492D-9978-1C267C9A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009A-92BE-49B5-87ED-D8AC9EA2BA95}" type="datetimeFigureOut">
              <a:rPr lang="el-GR" smtClean="0"/>
              <a:t>23/8/2020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823F8B3A-3635-4E85-B33E-BCD1AFF9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7FCF5C6-8AFF-43F0-8323-E56F4350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CC1A-CEF0-45E3-B1C6-938BB3F95DD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414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821696-68F8-401B-A2A3-A4FC32BE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17D2656-9274-4B4A-8EE6-E02CEB36E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9F0ECB20-E491-4BBA-83B0-FF7EAA9A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D748447-C44F-4D3D-BA13-9FDBCD91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009A-92BE-49B5-87ED-D8AC9EA2BA95}" type="datetimeFigureOut">
              <a:rPr lang="el-GR" smtClean="0"/>
              <a:t>23/8/2020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7944214-7D0B-4635-A232-FA9F5C95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BD3D69E-3366-40AE-8619-C574CE3A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CC1A-CEF0-45E3-B1C6-938BB3F95DD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4669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93DE15B-706C-4C60-A278-5F0ECCBF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EE9BCC0F-8EF4-4EAD-B9CD-F8D11F60A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6F63BC2-6BE0-43E5-A156-4DD3A1F8C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94D666B-AD96-4BEC-9CDF-9A726457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009A-92BE-49B5-87ED-D8AC9EA2BA95}" type="datetimeFigureOut">
              <a:rPr lang="el-GR" smtClean="0"/>
              <a:t>23/8/2020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E3E728B-475F-419D-9643-86D2FFF1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BC406EE-C710-431A-AE6E-9FE5EEC0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CC1A-CEF0-45E3-B1C6-938BB3F95DD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6054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A1D6A34E-DC16-462B-AAEC-CD96E3A9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1207749-37F4-400F-A66E-7365B06C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B26EAB9-B06A-42DB-8B3C-F56195395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9009A-92BE-49B5-87ED-D8AC9EA2BA95}" type="datetimeFigureOut">
              <a:rPr lang="el-GR" smtClean="0"/>
              <a:t>23/8/2020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4B4F7ED-5FF2-4B12-9C0C-E1F7109BB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44973D5-670B-41D5-8345-2C9B30C5D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CC1A-CEF0-45E3-B1C6-938BB3F95DD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4319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manticscholar.org/cord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8F56F27-177C-4F6F-8E61-D47A06B6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6975"/>
            <a:ext cx="9144000" cy="2176529"/>
          </a:xfrm>
        </p:spPr>
        <p:txBody>
          <a:bodyPr/>
          <a:lstStyle/>
          <a:p>
            <a:r>
              <a:rPr lang="en-US" dirty="0"/>
              <a:t>Internet and Applications</a:t>
            </a:r>
            <a:br>
              <a:rPr lang="en-US" dirty="0"/>
            </a:br>
            <a:r>
              <a:rPr lang="en-US" dirty="0" err="1"/>
              <a:t>Appathon</a:t>
            </a:r>
            <a:r>
              <a:rPr lang="en-US" dirty="0"/>
              <a:t> project: covid-4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995AB52-EA1D-4E5E-963E-895AC9194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Εισαγωγή Άρθρων σε μία Σχεσιακή Βάση</a:t>
            </a:r>
            <a:endParaRPr lang="en-US" dirty="0"/>
          </a:p>
          <a:p>
            <a:r>
              <a:rPr lang="el-GR" dirty="0"/>
              <a:t>Χρήστος Χειλετζάρης - </a:t>
            </a:r>
            <a:r>
              <a:rPr lang="en-US" dirty="0"/>
              <a:t>03116645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0619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D086C6C-55C1-4651-87A4-7DFA637E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The end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E359EBC-CB7D-4BAB-A3A5-09C04A995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9674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EB78E25-A761-406D-B509-A4015943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have: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10057C1-7FEA-43AE-893F-2C00D559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Gradle 6.2.2+</a:t>
            </a:r>
          </a:p>
          <a:p>
            <a:r>
              <a:rPr lang="en-US" dirty="0"/>
              <a:t>Java SE 8</a:t>
            </a:r>
            <a:endParaRPr lang="el-GR" dirty="0"/>
          </a:p>
          <a:p>
            <a:r>
              <a:rPr lang="en-US" dirty="0" err="1"/>
              <a:t>Xampp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7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E4DD957-15FB-46A8-86FA-3FE477D6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Παραδοχές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5B430CD-E5DF-430A-9B3E-B22AE15AE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</a:t>
            </a:r>
            <a:r>
              <a:rPr lang="el-GR" dirty="0"/>
              <a:t>Τα </a:t>
            </a:r>
            <a:r>
              <a:rPr lang="en-US" dirty="0"/>
              <a:t>json </a:t>
            </a:r>
            <a:r>
              <a:rPr lang="el-GR" dirty="0"/>
              <a:t>αρχεία πρέπει να περιέχουν για τους </a:t>
            </a:r>
            <a:r>
              <a:rPr lang="en-US" dirty="0"/>
              <a:t>authors name, middle, last, institution, settlement, country.</a:t>
            </a:r>
          </a:p>
          <a:p>
            <a:pPr marL="0" indent="0">
              <a:buNone/>
            </a:pPr>
            <a:r>
              <a:rPr lang="en-US" dirty="0"/>
              <a:t>2)</a:t>
            </a:r>
            <a:r>
              <a:rPr lang="el-GR" dirty="0"/>
              <a:t>Στον πίνακα </a:t>
            </a:r>
            <a:r>
              <a:rPr lang="en-US" dirty="0"/>
              <a:t>paper </a:t>
            </a:r>
            <a:r>
              <a:rPr lang="el-GR" dirty="0"/>
              <a:t>πρέπει να εισάγουμε το </a:t>
            </a:r>
            <a:r>
              <a:rPr lang="en-US" dirty="0"/>
              <a:t>csv </a:t>
            </a:r>
            <a:r>
              <a:rPr lang="el-GR" dirty="0"/>
              <a:t>από το </a:t>
            </a:r>
            <a:r>
              <a:rPr lang="en-US" dirty="0"/>
              <a:t>localhost -&gt; import </a:t>
            </a:r>
            <a:r>
              <a:rPr lang="el-GR" dirty="0"/>
              <a:t>και το διαμορφώνουμε ώστε να περιέχει μόνο τις στήλες που μας ενδιαφέρουν(</a:t>
            </a:r>
            <a:r>
              <a:rPr lang="en-US" dirty="0"/>
              <a:t>sha, title, journal, </a:t>
            </a:r>
            <a:r>
              <a:rPr lang="en-US" dirty="0" err="1"/>
              <a:t>publish_time</a:t>
            </a:r>
            <a:r>
              <a:rPr lang="el-GR" dirty="0"/>
              <a:t>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l-GR" dirty="0"/>
              <a:t>3)Το </a:t>
            </a:r>
            <a:r>
              <a:rPr lang="en-US" dirty="0"/>
              <a:t>metadata.csv </a:t>
            </a:r>
            <a:r>
              <a:rPr lang="el-GR" dirty="0"/>
              <a:t>και το </a:t>
            </a:r>
            <a:r>
              <a:rPr lang="en-US" dirty="0"/>
              <a:t>document_parse.zip </a:t>
            </a:r>
            <a:r>
              <a:rPr lang="el-GR" dirty="0"/>
              <a:t>με τα </a:t>
            </a:r>
            <a:r>
              <a:rPr lang="en-US" dirty="0"/>
              <a:t>json </a:t>
            </a:r>
            <a:r>
              <a:rPr lang="el-GR" dirty="0"/>
              <a:t>αρχεία μπορείτε να το βρείτε στο </a:t>
            </a:r>
            <a:r>
              <a:rPr lang="en-US" dirty="0"/>
              <a:t>dataset</a:t>
            </a:r>
            <a:r>
              <a:rPr lang="el-GR" dirty="0"/>
              <a:t> του </a:t>
            </a:r>
            <a:r>
              <a:rPr lang="en-US" dirty="0">
                <a:hlinkClick r:id="rId2"/>
              </a:rPr>
              <a:t>cord19</a:t>
            </a:r>
            <a:r>
              <a:rPr lang="en-US" dirty="0"/>
              <a:t>.</a:t>
            </a:r>
            <a:endParaRPr lang="el-G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4487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3DAC891-AC37-481E-92C2-20D58914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Βάση </a:t>
            </a:r>
            <a:r>
              <a:rPr lang="en-US" dirty="0" err="1"/>
              <a:t>Mysql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B634971-D68A-4376-A198-918EE5DD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1)Μπορείτε να κάνετε </a:t>
            </a:r>
            <a:r>
              <a:rPr lang="en-US" dirty="0"/>
              <a:t>import </a:t>
            </a:r>
            <a:r>
              <a:rPr lang="el-GR" dirty="0"/>
              <a:t>το </a:t>
            </a:r>
            <a:r>
              <a:rPr lang="en-US" dirty="0"/>
              <a:t>dump </a:t>
            </a:r>
            <a:r>
              <a:rPr lang="el-GR" dirty="0"/>
              <a:t>της βάσης δεδομένων από το </a:t>
            </a:r>
            <a:r>
              <a:rPr lang="en-US" dirty="0" err="1"/>
              <a:t>covid_articles.sql</a:t>
            </a:r>
            <a:endParaRPr lang="el-G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/>
              <a:t>2)Διαφορετικά μπορείτε να δημιουργήσετε μόνο τον πίνακα </a:t>
            </a:r>
            <a:r>
              <a:rPr lang="en-US" dirty="0"/>
              <a:t>paper </a:t>
            </a:r>
            <a:r>
              <a:rPr lang="el-GR" dirty="0"/>
              <a:t>που περιγράφουμε προηγουμένως, διότι είναι ο μόνος πίνακας που δεν δημιουργείται αυτόματα κατά το </a:t>
            </a:r>
            <a:r>
              <a:rPr lang="en-US" dirty="0" err="1"/>
              <a:t>gradlew</a:t>
            </a:r>
            <a:r>
              <a:rPr lang="en-US" dirty="0"/>
              <a:t> </a:t>
            </a:r>
            <a:r>
              <a:rPr lang="en-US" dirty="0" err="1"/>
              <a:t>bootRun</a:t>
            </a:r>
            <a:r>
              <a:rPr lang="en-US" dirty="0"/>
              <a:t>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2809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1B9D6C1-EA52-419A-A3CB-3728636D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Σύνδεση </a:t>
            </a:r>
            <a:r>
              <a:rPr lang="en-US" dirty="0"/>
              <a:t>back-end </a:t>
            </a:r>
            <a:r>
              <a:rPr lang="el-GR" dirty="0"/>
              <a:t>με βάση(</a:t>
            </a:r>
            <a:r>
              <a:rPr lang="en-US" dirty="0" err="1"/>
              <a:t>application.properties</a:t>
            </a:r>
            <a:r>
              <a:rPr lang="el-GR" dirty="0"/>
              <a:t>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91AEF5C-701E-4750-BC6A-A16E52637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spring.datasource.url=</a:t>
            </a:r>
            <a:r>
              <a:rPr lang="en-US" dirty="0" err="1"/>
              <a:t>jdbc:mysql</a:t>
            </a:r>
            <a:r>
              <a:rPr lang="en-US" dirty="0"/>
              <a:t>://${</a:t>
            </a:r>
            <a:r>
              <a:rPr lang="en-US" dirty="0" err="1"/>
              <a:t>MYSQL_HOST:localhost</a:t>
            </a:r>
            <a:r>
              <a:rPr lang="en-US" dirty="0"/>
              <a:t>}:3306/</a:t>
            </a:r>
            <a:r>
              <a:rPr lang="en-US" dirty="0" err="1"/>
              <a:t>covid_articles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spring.datasource.username</a:t>
            </a:r>
            <a:r>
              <a:rPr lang="en-US" dirty="0"/>
              <a:t>=root</a:t>
            </a:r>
          </a:p>
          <a:p>
            <a:pPr marL="0" indent="0">
              <a:buNone/>
            </a:pPr>
            <a:r>
              <a:rPr lang="en-US" dirty="0" err="1"/>
              <a:t>spring.datasource.password</a:t>
            </a:r>
            <a:r>
              <a:rPr lang="en-US" dirty="0"/>
              <a:t>=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(Σε περίπτωση που θέλετε να βάλετε κάποιο κωδικό και άλλο </a:t>
            </a:r>
            <a:r>
              <a:rPr lang="en-US" dirty="0"/>
              <a:t>username </a:t>
            </a:r>
            <a:r>
              <a:rPr lang="el-GR" dirty="0"/>
              <a:t>τα ανανεώνετε στα αντίστοιχα πεδία)</a:t>
            </a:r>
          </a:p>
        </p:txBody>
      </p:sp>
    </p:spTree>
    <p:extLst>
      <p:ext uri="{BB962C8B-B14F-4D97-AF65-F5344CB8AC3E}">
        <p14:creationId xmlns:p14="http://schemas.microsoft.com/office/powerpoint/2010/main" val="293532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39DD3E5-DB6D-4C9A-B289-A8079475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Περιγραφή των </a:t>
            </a:r>
            <a:r>
              <a:rPr lang="en-US" dirty="0"/>
              <a:t>endpoints:</a:t>
            </a:r>
            <a:br>
              <a:rPr lang="en-US" dirty="0"/>
            </a:br>
            <a:r>
              <a:rPr lang="en-US" dirty="0"/>
              <a:t>1)Upload your article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031742B-56BB-463A-9DEA-5AF683149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Επιλέγουμε το </a:t>
            </a:r>
            <a:r>
              <a:rPr lang="en-US" dirty="0"/>
              <a:t>json </a:t>
            </a:r>
            <a:r>
              <a:rPr lang="el-GR" dirty="0"/>
              <a:t>που θέλουμε</a:t>
            </a:r>
          </a:p>
          <a:p>
            <a:pPr marL="0" indent="0">
              <a:buNone/>
            </a:pPr>
            <a:r>
              <a:rPr lang="el-GR" dirty="0"/>
              <a:t>(αφού έχουμε φτιάξει κατάλληλα το </a:t>
            </a:r>
            <a:r>
              <a:rPr lang="en-US" dirty="0"/>
              <a:t>pathname </a:t>
            </a:r>
            <a:r>
              <a:rPr lang="el-GR" dirty="0"/>
              <a:t>μέχρι το </a:t>
            </a:r>
            <a:r>
              <a:rPr lang="en-US" dirty="0"/>
              <a:t>parent folder </a:t>
            </a:r>
            <a:r>
              <a:rPr lang="el-GR" dirty="0"/>
              <a:t>που περιέχονται τα </a:t>
            </a:r>
            <a:r>
              <a:rPr lang="en-US" dirty="0"/>
              <a:t>json files </a:t>
            </a:r>
            <a:r>
              <a:rPr lang="el-GR" dirty="0"/>
              <a:t>μας στο </a:t>
            </a:r>
            <a:r>
              <a:rPr lang="en-US" dirty="0"/>
              <a:t>MainController:178</a:t>
            </a:r>
            <a:r>
              <a:rPr lang="el-GR" dirty="0"/>
              <a:t>)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Και επιλέγουμε </a:t>
            </a:r>
            <a:r>
              <a:rPr lang="en-US" dirty="0"/>
              <a:t>Submit.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BD7961D-6D31-4E9B-B8F5-5761A7C2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7381"/>
            <a:ext cx="94488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CD8852A-968B-4134-8630-F79585D4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Visualize data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A84BC44-62B6-45E1-BA4A-D1E572A17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Επιλέγουμε το </a:t>
            </a:r>
            <a:r>
              <a:rPr lang="en-US" dirty="0"/>
              <a:t>button Visualize Data </a:t>
            </a:r>
            <a:r>
              <a:rPr lang="el-GR" dirty="0"/>
              <a:t>και ανανεώνεται</a:t>
            </a:r>
            <a:r>
              <a:rPr lang="en-US" dirty="0"/>
              <a:t> </a:t>
            </a:r>
            <a:r>
              <a:rPr lang="el-GR" dirty="0"/>
              <a:t>η πληροφορία των παρακάτω </a:t>
            </a:r>
            <a:r>
              <a:rPr lang="en-US" dirty="0"/>
              <a:t>Bar </a:t>
            </a:r>
            <a:r>
              <a:rPr lang="el-GR" dirty="0"/>
              <a:t>γραφημάτων.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720A2E2D-04E5-49F2-A462-CE0EB8990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6596"/>
            <a:ext cx="9953162" cy="381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6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6D1FCF-6235-4C14-B26C-3E138CF1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Find Article From Title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8518B0B-9985-4B2F-BB7D-31AB234F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Επιλέγουμε τη λέξη ή λέξεις που θυμόμαστε από τον τίτλο του άρθρου και πατάμε το </a:t>
            </a:r>
            <a:r>
              <a:rPr lang="en-US" dirty="0"/>
              <a:t>button</a:t>
            </a:r>
            <a:r>
              <a:rPr lang="el-GR" dirty="0"/>
              <a:t> ή αφήνουμε κενό το πεδίο για να δούμε όλα τα άρθρα της βάσης.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F14BD66-85BF-4BED-A7BA-4D78706E2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17" y="3133725"/>
            <a:ext cx="92106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2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D111CFA-8C0F-442E-AD3D-FF1F6AFE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Πώς τρέχουμε την εφαρμογή</a:t>
            </a:r>
            <a:r>
              <a:rPr lang="en-US" dirty="0"/>
              <a:t>?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9497607-1FB2-4615-88B7-66AF4E46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</a:t>
            </a:r>
            <a:r>
              <a:rPr lang="el-GR" dirty="0"/>
              <a:t>Επιλέγουμε </a:t>
            </a:r>
            <a:r>
              <a:rPr lang="en-US" dirty="0"/>
              <a:t>Start </a:t>
            </a:r>
            <a:r>
              <a:rPr lang="el-GR" dirty="0"/>
              <a:t>από </a:t>
            </a:r>
            <a:r>
              <a:rPr lang="en-US" dirty="0" err="1"/>
              <a:t>xampp</a:t>
            </a:r>
            <a:r>
              <a:rPr lang="en-US" dirty="0"/>
              <a:t>-control-panel </a:t>
            </a:r>
            <a:r>
              <a:rPr lang="el-GR" dirty="0"/>
              <a:t>στα </a:t>
            </a:r>
            <a:r>
              <a:rPr lang="en-US" dirty="0"/>
              <a:t>Apache, </a:t>
            </a:r>
            <a:r>
              <a:rPr lang="en-US" dirty="0" err="1"/>
              <a:t>Mysql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2)Path-to</a:t>
            </a:r>
            <a:r>
              <a:rPr lang="el-GR" dirty="0"/>
              <a:t>-</a:t>
            </a:r>
            <a:r>
              <a:rPr lang="en-US" dirty="0" err="1"/>
              <a:t>Covid</a:t>
            </a:r>
            <a:r>
              <a:rPr lang="en-US" dirty="0"/>
              <a:t>: </a:t>
            </a:r>
            <a:r>
              <a:rPr lang="en-US" dirty="0" err="1"/>
              <a:t>gradlew</a:t>
            </a:r>
            <a:r>
              <a:rPr lang="en-US" dirty="0"/>
              <a:t> </a:t>
            </a:r>
            <a:r>
              <a:rPr lang="en-US" dirty="0" err="1"/>
              <a:t>bootRun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3)Path-to-</a:t>
            </a:r>
            <a:r>
              <a:rPr lang="en-US" dirty="0" err="1"/>
              <a:t>Covid</a:t>
            </a:r>
            <a:r>
              <a:rPr lang="en-US" dirty="0"/>
              <a:t>/frontend: </a:t>
            </a:r>
            <a:r>
              <a:rPr lang="en-US" dirty="0" err="1"/>
              <a:t>npm</a:t>
            </a:r>
            <a:r>
              <a:rPr lang="en-US" dirty="0"/>
              <a:t> start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5269850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355</Words>
  <Application>Microsoft Office PowerPoint</Application>
  <PresentationFormat>Ευρεία οθόνη</PresentationFormat>
  <Paragraphs>38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Θέμα του Office</vt:lpstr>
      <vt:lpstr>Internet and Applications Appathon project: covid-4</vt:lpstr>
      <vt:lpstr>Must have:</vt:lpstr>
      <vt:lpstr>Παραδοχές</vt:lpstr>
      <vt:lpstr>Βάση Mysql</vt:lpstr>
      <vt:lpstr>Σύνδεση back-end με βάση(application.properties)</vt:lpstr>
      <vt:lpstr>Περιγραφή των endpoints: 1)Upload your article</vt:lpstr>
      <vt:lpstr>2) Visualize data</vt:lpstr>
      <vt:lpstr>3) Find Article From Title</vt:lpstr>
      <vt:lpstr>Πώς τρέχουμε την εφαρμογή?</vt:lpstr>
      <vt:lpstr>                               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and Applications Appathon project: covid-4</dc:title>
  <dc:creator> </dc:creator>
  <cp:lastModifiedBy> </cp:lastModifiedBy>
  <cp:revision>5</cp:revision>
  <dcterms:created xsi:type="dcterms:W3CDTF">2020-08-23T19:29:04Z</dcterms:created>
  <dcterms:modified xsi:type="dcterms:W3CDTF">2020-08-23T20:08:13Z</dcterms:modified>
</cp:coreProperties>
</file>