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AAD6C11-D093-40A5-B1CE-6E8928B44422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DBC2B9E-95EC-42B4-A890-BAFDBD25C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-cpeg612.rhcloud.com/OSMS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Online Sports Management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Presentation By: </a:t>
            </a:r>
          </a:p>
          <a:p>
            <a:r>
              <a:rPr lang="en-US" dirty="0" smtClean="0"/>
              <a:t>Jason </a:t>
            </a:r>
            <a:r>
              <a:rPr lang="en-US" dirty="0" err="1" smtClean="0"/>
              <a:t>McGlammary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Alice </a:t>
            </a:r>
            <a:r>
              <a:rPr lang="en-US" dirty="0" err="1" smtClean="0"/>
              <a:t>Guerrieri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DeCamillo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Tomcat &amp; JBOSS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Free Module Based Web Hosting Platform</a:t>
            </a:r>
          </a:p>
          <a:p>
            <a:r>
              <a:rPr lang="en-US" dirty="0" smtClean="0"/>
              <a:t>Uses “</a:t>
            </a:r>
            <a:r>
              <a:rPr lang="en-US" dirty="0" err="1" smtClean="0"/>
              <a:t>Cartidges</a:t>
            </a:r>
            <a:r>
              <a:rPr lang="en-US" dirty="0" smtClean="0"/>
              <a:t>” to implement many different popular web platforms.</a:t>
            </a:r>
          </a:p>
          <a:p>
            <a:pPr lvl="1"/>
            <a:r>
              <a:rPr lang="en-US" dirty="0" smtClean="0"/>
              <a:t>We use the Tomcat, JBOSS, and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Catridges</a:t>
            </a:r>
            <a:r>
              <a:rPr lang="en-US" dirty="0" smtClean="0"/>
              <a:t> for our </a:t>
            </a:r>
            <a:r>
              <a:rPr lang="en-US" dirty="0" err="1" smtClean="0"/>
              <a:t>webserver</a:t>
            </a:r>
            <a:r>
              <a:rPr lang="en-US" dirty="0" smtClean="0"/>
              <a:t> hosted at </a:t>
            </a:r>
            <a:r>
              <a:rPr lang="en-US" dirty="0" smtClean="0">
                <a:hlinkClick r:id="rId2"/>
              </a:rPr>
              <a:t>http://tomcat-cpeg612.rhcloud.com/OSMS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 Web Server and </a:t>
            </a:r>
            <a:r>
              <a:rPr lang="en-US" dirty="0" err="1" smtClean="0"/>
              <a:t>servlet</a:t>
            </a:r>
            <a:r>
              <a:rPr lang="en-US" dirty="0" smtClean="0"/>
              <a:t> container for Java Based Web Applications</a:t>
            </a:r>
          </a:p>
          <a:p>
            <a:pPr lvl="1"/>
            <a:r>
              <a:rPr lang="en-US" dirty="0" smtClean="0"/>
              <a:t>EXTJS Front End is hosted on this platform.</a:t>
            </a:r>
          </a:p>
          <a:p>
            <a:r>
              <a:rPr lang="en-US" dirty="0" smtClean="0"/>
              <a:t>Open Source Java EE application server to translate front end to backend operations.</a:t>
            </a:r>
          </a:p>
          <a:p>
            <a:pPr lvl="1"/>
            <a:r>
              <a:rPr lang="en-US" dirty="0" smtClean="0"/>
              <a:t>JSON String Translation to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EXTJS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Android Studio 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Pure JavaScript based framework for building interactive web applications.</a:t>
            </a:r>
          </a:p>
          <a:p>
            <a:r>
              <a:rPr lang="en-US" dirty="0" smtClean="0"/>
              <a:t>Completely decoupled from other external libraries.</a:t>
            </a:r>
          </a:p>
          <a:p>
            <a:r>
              <a:rPr lang="en-US" dirty="0" smtClean="0"/>
              <a:t>Completely Modular.</a:t>
            </a:r>
          </a:p>
          <a:p>
            <a:r>
              <a:rPr lang="en-US" dirty="0" smtClean="0"/>
              <a:t>Rapid web application prototyping and interface building</a:t>
            </a:r>
          </a:p>
          <a:p>
            <a:r>
              <a:rPr lang="en-US" dirty="0" smtClean="0"/>
              <a:t>Many “</a:t>
            </a:r>
            <a:r>
              <a:rPr lang="en-US" dirty="0" err="1" smtClean="0"/>
              <a:t>out­of­the­box</a:t>
            </a:r>
            <a:r>
              <a:rPr lang="en-US" dirty="0" smtClean="0"/>
              <a:t> controls</a:t>
            </a:r>
          </a:p>
          <a:p>
            <a:r>
              <a:rPr lang="en-US" dirty="0" smtClean="0"/>
              <a:t>Built by Developers for Developers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An integrated development environment (IDE) for the Android platform.</a:t>
            </a:r>
          </a:p>
          <a:p>
            <a:r>
              <a:rPr lang="en-US" dirty="0" smtClean="0"/>
              <a:t>Allows for modular development of application layouts and code.</a:t>
            </a:r>
          </a:p>
          <a:p>
            <a:r>
              <a:rPr lang="en-US" dirty="0" smtClean="0"/>
              <a:t>Allows for direct device testing.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1026" name="Picture 2" descr="C:\Users\DANIEL~1.DEC\AppData\Local\Temp\1\Screenshot_2014-05-08-19-16-40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4573" y="1646238"/>
            <a:ext cx="2545854" cy="452596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36555"/>
            <a:ext cx="4038600" cy="314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Questions?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Thank you for your time and attention to this presentation.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Summary</a:t>
            </a:r>
          </a:p>
          <a:p>
            <a:r>
              <a:rPr lang="en-US" dirty="0" smtClean="0"/>
              <a:t>Goals and Constraints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Deployment Diagram</a:t>
            </a:r>
          </a:p>
          <a:p>
            <a:r>
              <a:rPr lang="en-US" dirty="0" smtClean="0"/>
              <a:t>Data Flow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Concept Diagram (UML/MVC)</a:t>
            </a:r>
          </a:p>
          <a:p>
            <a:r>
              <a:rPr lang="en-US" dirty="0" smtClean="0"/>
              <a:t>Tools Used</a:t>
            </a:r>
          </a:p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software is to facilitate the scheduling and organizing of intramural sports by users.</a:t>
            </a:r>
          </a:p>
          <a:p>
            <a:r>
              <a:rPr lang="en-US" dirty="0" smtClean="0"/>
              <a:t>This goal is to be accomplished using a web based infrastructure that allows accessibility from multiple devices in real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The System must facilitate searching for Venues, Teams, and Games according to proximity to a user-selected area.</a:t>
            </a:r>
          </a:p>
          <a:p>
            <a:pPr lvl="1"/>
            <a:r>
              <a:rPr lang="en-US" dirty="0" smtClean="0"/>
              <a:t>The System must facilitate scheduling Games at available Venues by requesting Teams composed of Individual Users of the System.</a:t>
            </a:r>
          </a:p>
          <a:p>
            <a:pPr lvl="1"/>
            <a:r>
              <a:rPr lang="en-US" dirty="0" smtClean="0"/>
              <a:t>The System must be accessible through standard web browser over the Internet.</a:t>
            </a:r>
          </a:p>
          <a:p>
            <a:pPr lvl="1"/>
            <a:r>
              <a:rPr lang="en-US" dirty="0" smtClean="0"/>
              <a:t>The System must provide directions to scheduled games.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The System must provide a billing mechanism for Venues.</a:t>
            </a:r>
          </a:p>
          <a:p>
            <a:pPr lvl="1"/>
            <a:r>
              <a:rPr lang="en-US" dirty="0" smtClean="0"/>
              <a:t>System Users’ profiles must allow storing of user preferences.</a:t>
            </a:r>
          </a:p>
          <a:p>
            <a:pPr lvl="1"/>
            <a:r>
              <a:rPr lang="en-US" dirty="0" smtClean="0"/>
              <a:t>The System must automatically logout users after a period of inactivity.</a:t>
            </a:r>
          </a:p>
          <a:p>
            <a:pPr lvl="1"/>
            <a:r>
              <a:rPr lang="en-US" dirty="0" smtClean="0"/>
              <a:t>The System must log User activity within the System.</a:t>
            </a:r>
          </a:p>
          <a:p>
            <a:pPr lvl="1"/>
            <a:r>
              <a:rPr lang="en-US" dirty="0" smtClean="0"/>
              <a:t>The System must provide a Chat functionality to allow communication between Users.</a:t>
            </a:r>
          </a:p>
          <a:p>
            <a:pPr lvl="1"/>
            <a:r>
              <a:rPr lang="en-US" dirty="0" smtClean="0"/>
              <a:t>The System must accommodate changing and expanding types of Games.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1027" name="Picture 3" descr="C:\Users\daniel.a.decamillo\Desktop\Final Project\Diagrams\JPEGs\Use Case v2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157" y="1646238"/>
            <a:ext cx="7573686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2050" name="Picture 2" descr="C:\Users\daniel.a.decamillo\Desktop\Final Project\Diagrams\JPEGs\DeploymentDiagram v2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508" y="1646238"/>
            <a:ext cx="7360984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3074" name="Picture 2" descr="C:\Users\daniel.a.decamillo\Desktop\Final Project\Diagrams\JPEGs\DataFlow v2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6021"/>
            <a:ext cx="8229600" cy="4346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 Design View</a:t>
            </a:r>
            <a:endParaRPr lang="en-US" dirty="0"/>
          </a:p>
        </p:txBody>
      </p:sp>
      <p:pic>
        <p:nvPicPr>
          <p:cNvPr id="4098" name="Picture 2" descr="C:\Users\daniel.a.decamillo\Desktop\Final Project\Diagrams\JPEGs\DBDiagram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16485"/>
            <a:ext cx="8229600" cy="31854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and MVC View</a:t>
            </a:r>
            <a:endParaRPr lang="en-US" dirty="0"/>
          </a:p>
        </p:txBody>
      </p:sp>
      <p:pic>
        <p:nvPicPr>
          <p:cNvPr id="5122" name="Picture 2" descr="C:\Users\daniel.a.decamillo\Desktop\Final Project\Diagrams\JPEGs\OSMSConceptMCVDiagramv2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81707"/>
            <a:ext cx="8229600" cy="3055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153</TotalTime>
  <Words>396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Online Sports Management System</vt:lpstr>
      <vt:lpstr>Presentation Overview</vt:lpstr>
      <vt:lpstr>Objective Summary</vt:lpstr>
      <vt:lpstr>Goals and Constraints</vt:lpstr>
      <vt:lpstr>Use Case Diagram</vt:lpstr>
      <vt:lpstr>Deployment Diagram</vt:lpstr>
      <vt:lpstr>Data Flow</vt:lpstr>
      <vt:lpstr>Database Table Design View</vt:lpstr>
      <vt:lpstr>UML and MVC View</vt:lpstr>
      <vt:lpstr>Tools Used</vt:lpstr>
      <vt:lpstr>Tools Used Continued</vt:lpstr>
      <vt:lpstr>Demonstration</vt:lpstr>
      <vt:lpstr>Conclusion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Sports Management System</dc:title>
  <dc:creator>daniel.a.decamillo</dc:creator>
  <cp:lastModifiedBy>daniel.a.decamillo</cp:lastModifiedBy>
  <cp:revision>20</cp:revision>
  <dcterms:created xsi:type="dcterms:W3CDTF">2014-05-09T13:12:10Z</dcterms:created>
  <dcterms:modified xsi:type="dcterms:W3CDTF">2014-05-09T16:07:12Z</dcterms:modified>
</cp:coreProperties>
</file>