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First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Phoenix?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MVC framework for Elixir</a:t>
            </a:r>
          </a:p>
          <a:p>
            <a:r>
              <a:rPr lang="en-US" dirty="0"/>
              <a:t>Site: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http://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www.phoenixframework.org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Really just the top (or outer) layer. Others:</a:t>
            </a:r>
          </a:p>
          <a:p>
            <a:pPr lvl="1"/>
            <a:r>
              <a:rPr lang="en-US" dirty="0" smtClean="0"/>
              <a:t>Plug – </a:t>
            </a:r>
            <a:r>
              <a:rPr lang="en-US" dirty="0" err="1" smtClean="0"/>
              <a:t>Composable</a:t>
            </a:r>
            <a:r>
              <a:rPr lang="en-US" dirty="0" smtClean="0"/>
              <a:t> module spec (think Gems, </a:t>
            </a:r>
            <a:r>
              <a:rPr lang="en-US" dirty="0" err="1" smtClean="0"/>
              <a:t>OSGi</a:t>
            </a:r>
            <a:r>
              <a:rPr lang="en-US" dirty="0" smtClean="0"/>
              <a:t>, maybe </a:t>
            </a:r>
            <a:r>
              <a:rPr lang="en-US" dirty="0" err="1" smtClean="0"/>
              <a:t>AppDomains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err="1" smtClean="0"/>
              <a:t>Ecto</a:t>
            </a:r>
            <a:r>
              <a:rPr lang="en-US" dirty="0" smtClean="0"/>
              <a:t> – Data access/query layer</a:t>
            </a:r>
          </a:p>
          <a:p>
            <a:pPr lvl="1"/>
            <a:r>
              <a:rPr lang="en-US" dirty="0" smtClean="0"/>
              <a:t>Cowboy – </a:t>
            </a:r>
            <a:r>
              <a:rPr lang="en-US" dirty="0" err="1" smtClean="0"/>
              <a:t>Erlang</a:t>
            </a:r>
            <a:r>
              <a:rPr lang="en-US" dirty="0" smtClean="0"/>
              <a:t> HTTP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Phoenix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Endpoint – like a preprocessor for requests</a:t>
            </a:r>
          </a:p>
          <a:p>
            <a:r>
              <a:rPr lang="en-US" dirty="0" smtClean="0"/>
              <a:t>The Router – sends requests to appropriate controllers/resources, potentially down pipelines</a:t>
            </a:r>
          </a:p>
          <a:p>
            <a:r>
              <a:rPr lang="en-US" dirty="0" smtClean="0"/>
              <a:t>The Controllers – has action functions that handle requests and invoke views</a:t>
            </a:r>
          </a:p>
          <a:p>
            <a:r>
              <a:rPr lang="en-US" dirty="0" smtClean="0"/>
              <a:t>The Views –render templates, providing helper functions</a:t>
            </a:r>
          </a:p>
          <a:p>
            <a:r>
              <a:rPr lang="en-US" dirty="0" smtClean="0"/>
              <a:t>The Templates – precompiled, fast and otherwise what you expect</a:t>
            </a:r>
          </a:p>
          <a:p>
            <a:r>
              <a:rPr lang="en-US" dirty="0" smtClean="0"/>
              <a:t>The Channels – similar to controllers, but for persistent connections</a:t>
            </a:r>
          </a:p>
        </p:txBody>
      </p:sp>
    </p:spTree>
    <p:extLst>
      <p:ext uri="{BB962C8B-B14F-4D97-AF65-F5344CB8AC3E}">
        <p14:creationId xmlns:p14="http://schemas.microsoft.com/office/powerpoint/2010/main" val="20028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Phoenix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manager for Elixir</a:t>
            </a:r>
          </a:p>
          <a:p>
            <a:r>
              <a:rPr lang="en-US" dirty="0"/>
              <a:t>Site: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https://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hex.pm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Easy installation thanks to Mix</a:t>
            </a:r>
          </a:p>
          <a:p>
            <a:pPr marL="0" indent="0" algn="ctr"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&gt; mix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local.hex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Phoenix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Installed as a Mix archive, which, in this case at least, is mostly just a ZIP file with a base application we use to </a:t>
            </a:r>
            <a:r>
              <a:rPr lang="en-US" dirty="0" err="1" smtClean="0"/>
              <a:t>boostrap</a:t>
            </a:r>
            <a:r>
              <a:rPr lang="en-US" dirty="0" smtClean="0"/>
              <a:t> ours.</a:t>
            </a:r>
          </a:p>
          <a:p>
            <a:pPr marL="0" indent="0" algn="ctr"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mix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archive.install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&lt;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url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 marL="0" indent="0" algn="r">
              <a:buNone/>
            </a:pPr>
            <a:endParaRPr lang="en-US" dirty="0">
              <a:ea typeface="Source Code Pro" charset="0"/>
              <a:cs typeface="Source Code Pro" charset="0"/>
            </a:endParaRPr>
          </a:p>
          <a:p>
            <a:pPr marL="0" indent="0" algn="r">
              <a:buNone/>
            </a:pPr>
            <a:endParaRPr lang="en-US" dirty="0">
              <a:ea typeface="Source Code Pro" charset="0"/>
              <a:cs typeface="Source Code Pro" charset="0"/>
            </a:endParaRPr>
          </a:p>
          <a:p>
            <a:pPr marL="0" indent="0" algn="r">
              <a:buNone/>
            </a:pPr>
            <a:endParaRPr lang="en-US" dirty="0">
              <a:ea typeface="Source Code Pro" charset="0"/>
              <a:cs typeface="Source Code Pro" charset="0"/>
            </a:endParaRPr>
          </a:p>
          <a:p>
            <a:pPr marL="0" indent="0" algn="r">
              <a:buNone/>
            </a:pPr>
            <a:endParaRPr lang="en-US" dirty="0" smtClean="0">
              <a:ea typeface="Source Code Pro" charset="0"/>
              <a:cs typeface="Source Code Pro" charset="0"/>
            </a:endParaRPr>
          </a:p>
          <a:p>
            <a:pPr marL="0" indent="0" algn="r">
              <a:buNone/>
            </a:pPr>
            <a:endParaRPr lang="en-US" dirty="0">
              <a:ea typeface="Source Code Pro" charset="0"/>
              <a:cs typeface="Source Code Pro" charset="0"/>
            </a:endParaRPr>
          </a:p>
          <a:p>
            <a:pPr marL="0" indent="0" algn="r">
              <a:buNone/>
            </a:pPr>
            <a:r>
              <a:rPr lang="en-US" sz="1200" dirty="0" err="1" smtClean="0">
                <a:ea typeface="Source Code Pro" charset="0"/>
                <a:cs typeface="Source Code Pro" charset="0"/>
              </a:rPr>
              <a:t>Url</a:t>
            </a:r>
            <a:r>
              <a:rPr lang="en-US" sz="1200" dirty="0" smtClean="0">
                <a:ea typeface="Source Code Pro" charset="0"/>
                <a:cs typeface="Source Code Pro" charset="0"/>
              </a:rPr>
              <a:t> we will use: </a:t>
            </a:r>
            <a:r>
              <a:rPr lang="en-US" sz="1200" dirty="0">
                <a:latin typeface="Source Code Pro" charset="0"/>
                <a:ea typeface="Source Code Pro" charset="0"/>
                <a:cs typeface="Source Code Pro" charset="0"/>
              </a:rPr>
              <a:t>https://</a:t>
            </a:r>
            <a:r>
              <a:rPr lang="en-US" sz="1200" dirty="0" err="1">
                <a:latin typeface="Source Code Pro" charset="0"/>
                <a:ea typeface="Source Code Pro" charset="0"/>
                <a:cs typeface="Source Code Pro" charset="0"/>
              </a:rPr>
              <a:t>github.com</a:t>
            </a:r>
            <a:r>
              <a:rPr lang="en-US" sz="1200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200" dirty="0" err="1">
                <a:latin typeface="Source Code Pro" charset="0"/>
                <a:ea typeface="Source Code Pro" charset="0"/>
                <a:cs typeface="Source Code Pro" charset="0"/>
              </a:rPr>
              <a:t>phoenixframework</a:t>
            </a:r>
            <a:r>
              <a:rPr lang="en-US" sz="1200" dirty="0">
                <a:latin typeface="Source Code Pro" charset="0"/>
                <a:ea typeface="Source Code Pro" charset="0"/>
                <a:cs typeface="Source Code Pro" charset="0"/>
              </a:rPr>
              <a:t>/archives/raw/master/</a:t>
            </a:r>
            <a:r>
              <a:rPr lang="en-US" sz="1200" dirty="0" err="1">
                <a:latin typeface="Source Code Pro" charset="0"/>
                <a:ea typeface="Source Code Pro" charset="0"/>
                <a:cs typeface="Source Code Pro" charset="0"/>
              </a:rPr>
              <a:t>phoenix_new.ez</a:t>
            </a:r>
            <a:endParaRPr lang="en-US" sz="12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Everything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Plug, </a:t>
            </a:r>
            <a:r>
              <a:rPr lang="en-US" dirty="0" err="1" smtClean="0"/>
              <a:t>Ecto</a:t>
            </a:r>
            <a:r>
              <a:rPr lang="en-US" dirty="0" smtClean="0"/>
              <a:t>, and Cowboy are automatically part of a Phoenix project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– is optional, but Phoenix likes to use </a:t>
            </a:r>
            <a:r>
              <a:rPr lang="en-US" dirty="0" err="1" smtClean="0"/>
              <a:t>brunch.io</a:t>
            </a:r>
            <a:r>
              <a:rPr lang="en-US" dirty="0" smtClean="0"/>
              <a:t> to ”compile” static assets</a:t>
            </a:r>
          </a:p>
          <a:p>
            <a:pPr lvl="1"/>
            <a:r>
              <a:rPr lang="en-US" dirty="0"/>
              <a:t>Get it here: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  <a:hlinkClick r:id="rId2"/>
              </a:rPr>
              <a:t>https://nodejs.org/en/download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  <a:hlinkClick r:id="rId2"/>
              </a:rPr>
              <a:t>/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>
                <a:ea typeface="Source Code Pro" charset="0"/>
                <a:cs typeface="Source Code Pro" charset="0"/>
              </a:rPr>
              <a:t>Or Mac users can: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brew install node</a:t>
            </a:r>
          </a:p>
          <a:p>
            <a:r>
              <a:rPr lang="en-US" dirty="0" smtClean="0">
                <a:ea typeface="Source Code Pro" charset="0"/>
                <a:cs typeface="Source Code Pro" charset="0"/>
              </a:rPr>
              <a:t>PostgreSQL</a:t>
            </a:r>
          </a:p>
          <a:p>
            <a:pPr lvl="1"/>
            <a:r>
              <a:rPr lang="en-US" dirty="0" smtClean="0">
                <a:ea typeface="Source Code Pro" charset="0"/>
                <a:cs typeface="Source Code Pro" charset="0"/>
              </a:rPr>
              <a:t>For Mac: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brew install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postgres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>
                <a:ea typeface="Source Code Pro" charset="0"/>
                <a:cs typeface="Source Code Pro" charset="0"/>
              </a:rPr>
              <a:t>Others: 	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https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://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wiki.postgresql.org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/wiki/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Detailed_installation_guides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>
                <a:ea typeface="Source Code Pro" charset="0"/>
                <a:cs typeface="Source Code Pro" charset="0"/>
              </a:rPr>
              <a:t>The Phoenix guide says it “installs automatically”, but I think that just means the actual database is created and configured. An install is still needed</a:t>
            </a:r>
            <a:r>
              <a:rPr lang="en-US" dirty="0" smtClean="0">
                <a:ea typeface="Source Code Pro" charset="0"/>
                <a:cs typeface="Source Code Pro" charset="0"/>
              </a:rPr>
              <a:t>.</a:t>
            </a:r>
          </a:p>
          <a:p>
            <a:pPr lvl="1"/>
            <a:r>
              <a:rPr lang="en-US" dirty="0" smtClean="0">
                <a:ea typeface="Source Code Pro" charset="0"/>
                <a:cs typeface="Source Code Pro" charset="0"/>
              </a:rPr>
              <a:t>When installed, run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psql</a:t>
            </a:r>
            <a:r>
              <a:rPr lang="en-US" dirty="0" smtClean="0">
                <a:ea typeface="Source Code Pro" charset="0"/>
                <a:cs typeface="Source Code Pro" charset="0"/>
              </a:rPr>
              <a:t> and the following command:</a:t>
            </a:r>
          </a:p>
          <a:p>
            <a:pPr marL="274320" lvl="1" indent="0">
              <a:buNone/>
            </a:pPr>
            <a:r>
              <a:rPr lang="en-US" dirty="0">
                <a:ea typeface="Source Code Pro" charset="0"/>
                <a:cs typeface="Source Code Pro" charset="0"/>
              </a:rPr>
              <a:t>	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=# CREATE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ROLE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postgres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LOGIN CREATEDB;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>
                <a:ea typeface="Source Code Pro" charset="0"/>
                <a:cs typeface="Source Code Pro" charset="0"/>
              </a:rPr>
              <a:t>For Linux</a:t>
            </a:r>
            <a:r>
              <a:rPr lang="en-US" dirty="0">
                <a:ea typeface="Source Code Pro" charset="0"/>
                <a:cs typeface="Source Code Pro" charset="0"/>
              </a:rPr>
              <a:t>: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inotify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-tools</a:t>
            </a:r>
          </a:p>
          <a:p>
            <a:endParaRPr lang="en-US" dirty="0"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Where the Fun Begins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mix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phoenix.new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phoenixFirstSteps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mix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ecto.create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mix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phoenix.server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297</TotalTime>
  <Words>261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Source Code Pro</vt:lpstr>
      <vt:lpstr>Wingdings 2</vt:lpstr>
      <vt:lpstr>View</vt:lpstr>
      <vt:lpstr>Pretty Good Code</vt:lpstr>
      <vt:lpstr>Phoenix First Steps</vt:lpstr>
      <vt:lpstr>What is Phoenix?</vt:lpstr>
      <vt:lpstr>Pieces of Phoenix</vt:lpstr>
      <vt:lpstr>Installing Phoenix</vt:lpstr>
      <vt:lpstr>Installing Hex</vt:lpstr>
      <vt:lpstr>Installing Phoenix</vt:lpstr>
      <vt:lpstr>Installing Everything Else</vt:lpstr>
      <vt:lpstr>Here’s Where the Fun Begins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Pretty Good Code</dc:title>
  <dc:creator>Mike Abney</dc:creator>
  <cp:lastModifiedBy>Mike Abney</cp:lastModifiedBy>
  <cp:revision>9</cp:revision>
  <dcterms:created xsi:type="dcterms:W3CDTF">2016-02-21T23:35:56Z</dcterms:created>
  <dcterms:modified xsi:type="dcterms:W3CDTF">2016-02-22T04:45:31Z</dcterms:modified>
</cp:coreProperties>
</file>