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3D66-5574-B0A7-06D2-B3FA40511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EB245-5382-6E9B-4150-877AD9F1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52D08-B718-CCF2-07CB-092C0792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F68C-FF70-5546-8422-3ADFF02DCF2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037B6-68B2-57D2-39E6-9F06C55D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AB72-D996-68EA-16BA-0EF35392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C57D-5D9A-574F-BB02-603C1336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408A-9EB9-6A29-953B-76B41710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21FC5-7ECC-4612-BD1F-196D218A6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5E56-8D4A-3816-34A1-F48CF6A5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F68C-FF70-5546-8422-3ADFF02DCF2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4522-542A-BCBA-ADC6-4B013CA8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4F26-1391-F9F3-FB99-004A10F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C57D-5D9A-574F-BB02-603C1336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371F5-ECB6-A6DF-9AF7-E073F1592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2FDD5-C87E-5339-AEBE-18140FBB2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D4F6-086B-2516-B00B-4C376EFB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F68C-FF70-5546-8422-3ADFF02DCF2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0A25-F0F2-544A-553A-EF25075D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5DFC6-7317-70AB-5DAB-FAEDB50C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C57D-5D9A-574F-BB02-603C1336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4662-7C32-DC78-E247-650F1FD2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22ED-E6A1-7B21-C134-0C2130C9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9767-7C82-1ACF-207C-F465F064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F68C-FF70-5546-8422-3ADFF02DCF2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A0AD-8FD9-3B3F-7B11-48F80C2D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4B878-38A3-7573-B7D5-BA3E8281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C57D-5D9A-574F-BB02-603C1336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81E2-5CF6-6205-5F68-0326CFE2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E6F54-F271-4C15-F6B1-EB795BBC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BCE9-E37F-CB48-95BC-B2BE69C7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F68C-FF70-5546-8422-3ADFF02DCF2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7A54-829C-57F7-9F94-ACEE984D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3D5E-2D53-4EA3-97C2-E438237D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C57D-5D9A-574F-BB02-603C1336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7429-61C3-4391-0CF5-58685F26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8DCE-89FA-4144-A8AE-AF48CAD41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8392A-6B3D-E14B-79F8-61DC0DB33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CE871-E839-AC9A-65D1-D8D173BD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F68C-FF70-5546-8422-3ADFF02DCF2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2DF34-A090-D4D0-94FE-E4AB7A9D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93176-1757-7C0C-8F08-D565B917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C57D-5D9A-574F-BB02-603C1336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4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81DB-7D40-CB4B-CDFF-D3CD906F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74BD-3B66-7C5D-CB27-984DECA29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B199-1612-7C56-2E9B-BABD8E841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AA035-40BB-8E76-3F24-5E9E32C4B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7E4BB-7414-32F5-340F-BAFF0F3D7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7DF19-55CF-FF72-FE69-373C2411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F68C-FF70-5546-8422-3ADFF02DCF2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ADBCD-385F-7CFF-44BF-53A77CF6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D2B65-4C8A-5DE3-F306-D472DB47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C57D-5D9A-574F-BB02-603C1336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3DF6-C030-B014-8AA1-EA88825E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95233-A1EE-BF40-CE61-6A0F20FA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F68C-FF70-5546-8422-3ADFF02DCF2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F3480-5FED-2361-6E06-2DD5F625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F5792-DE89-66B9-7E3C-C8E15BA4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C57D-5D9A-574F-BB02-603C1336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2A04-878E-991F-C815-FA770870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F68C-FF70-5546-8422-3ADFF02DCF2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535E6-A31F-C419-3589-E5DFDF6B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AEC40-9143-211B-0F16-BFBC61D9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C57D-5D9A-574F-BB02-603C1336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1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EFB0-9EA8-F46B-1CAB-9023B56F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AD05-1DCC-E5D8-CF94-46C07E2D3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E373C-C3BF-94F5-B09B-A997F9CFF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4060-C8F4-C3BD-D78E-FA8468EE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F68C-FF70-5546-8422-3ADFF02DCF2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A8C01-1CED-EB95-3E82-446C1615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61157-B519-3157-FC7B-40D6421B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C57D-5D9A-574F-BB02-603C1336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278E-40DF-B3B9-71D5-0FAE786C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50057-91CB-54EC-87A6-03CF133C0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96AE-7D27-53E3-6346-59CAFDFB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BFADB-3C55-FB2A-E644-E96D09EE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F68C-FF70-5546-8422-3ADFF02DCF2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59D8-1E46-DD06-F2E8-19FD2602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AA7EA-CD78-23F4-FB99-096CD58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C57D-5D9A-574F-BB02-603C1336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6A3AF-99B8-CB35-399F-52643BF8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5F75-4F95-1166-F0A2-148E990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6A7A-5929-5245-0022-10FA9FAC2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5F68C-FF70-5546-8422-3ADFF02DCF2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174C-5A76-1CC6-3BC6-BB6E9C8EF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A0AC-56B9-6B93-75E6-D3CF1F11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5C57D-5D9A-574F-BB02-603C1336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0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5B4C-A7F6-F609-9DD3-BFC5B6FD6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2AC8F-5B95-7D7C-C012-E40E1E141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D536-A080-1EA5-7385-6F31A565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Activities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F37C2F4-C4CD-47EA-889C-1160F06872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9147" y="2112579"/>
          <a:ext cx="10157648" cy="4192812"/>
        </p:xfrm>
        <a:graphic>
          <a:graphicData uri="http://schemas.openxmlformats.org/drawingml/2006/table">
            <a:tbl>
              <a:tblPr/>
              <a:tblGrid>
                <a:gridCol w="1896265">
                  <a:extLst>
                    <a:ext uri="{9D8B030D-6E8A-4147-A177-3AD203B41FA5}">
                      <a16:colId xmlns:a16="http://schemas.microsoft.com/office/drawing/2014/main" val="24403503"/>
                    </a:ext>
                  </a:extLst>
                </a:gridCol>
                <a:gridCol w="1896265">
                  <a:extLst>
                    <a:ext uri="{9D8B030D-6E8A-4147-A177-3AD203B41FA5}">
                      <a16:colId xmlns:a16="http://schemas.microsoft.com/office/drawing/2014/main" val="3111679015"/>
                    </a:ext>
                  </a:extLst>
                </a:gridCol>
                <a:gridCol w="6365118">
                  <a:extLst>
                    <a:ext uri="{9D8B030D-6E8A-4147-A177-3AD203B41FA5}">
                      <a16:colId xmlns:a16="http://schemas.microsoft.com/office/drawing/2014/main" val="2250245325"/>
                    </a:ext>
                  </a:extLst>
                </a:gridCol>
              </a:tblGrid>
              <a:tr h="352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8328"/>
                  </a:ext>
                </a:extLst>
              </a:tr>
              <a:tr h="405164">
                <a:tc>
                  <a:txBody>
                    <a:bodyPr/>
                    <a:lstStyle/>
                    <a:p>
                      <a:pPr algn="l" fontAlgn="ctr"/>
                      <a:endParaRPr lang="en-US" sz="17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7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700" b="1" i="1" u="none" strike="noStrike">
                        <a:solidFill>
                          <a:srgbClr val="3660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99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59575"/>
                  </a:ext>
                </a:extLst>
              </a:tr>
              <a:tr h="352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August 26, 2024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December 23, 2024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Gathering data from our Target audience and Hiring Companies</a:t>
                      </a:r>
                    </a:p>
                  </a:txBody>
                  <a:tcPr marL="82499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862145"/>
                  </a:ext>
                </a:extLst>
              </a:tr>
              <a:tr h="3523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August 26, 2024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December 23, 2024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Connecting with Universities, academic institutions and OPDs.</a:t>
                      </a:r>
                    </a:p>
                  </a:txBody>
                  <a:tcPr marL="82499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523728"/>
                  </a:ext>
                </a:extLst>
              </a:tr>
              <a:tr h="352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October 21, 2024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January 18, 2025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Team building and Hiring</a:t>
                      </a:r>
                    </a:p>
                  </a:txBody>
                  <a:tcPr marL="82499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815760"/>
                  </a:ext>
                </a:extLst>
              </a:tr>
              <a:tr h="352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October 28, 2024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January 10, 2025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Team Capacity Building</a:t>
                      </a:r>
                    </a:p>
                  </a:txBody>
                  <a:tcPr marL="82499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41503"/>
                  </a:ext>
                </a:extLst>
              </a:tr>
              <a:tr h="352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November 4, 2024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February 1, 2025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Delivering computers which will be used by beneficiaries</a:t>
                      </a:r>
                    </a:p>
                  </a:txBody>
                  <a:tcPr marL="82499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80345"/>
                  </a:ext>
                </a:extLst>
              </a:tr>
              <a:tr h="352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October 21, 2024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January 28, 2025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Curriculum Design and Review</a:t>
                      </a:r>
                    </a:p>
                  </a:txBody>
                  <a:tcPr marL="82499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167394"/>
                  </a:ext>
                </a:extLst>
              </a:tr>
              <a:tr h="352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December 16, 2024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January 29, 2025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Accreditation Process</a:t>
                      </a:r>
                    </a:p>
                  </a:txBody>
                  <a:tcPr marL="82499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567060"/>
                  </a:ext>
                </a:extLst>
              </a:tr>
              <a:tr h="352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December 20, 2024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January 9, 2025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Call for application, selection process and pre-bootcamp trainings</a:t>
                      </a:r>
                    </a:p>
                  </a:txBody>
                  <a:tcPr marL="82499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788194"/>
                  </a:ext>
                </a:extLst>
              </a:tr>
              <a:tr h="6163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January 13, 2025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February 26, 2025</a:t>
                      </a:r>
                    </a:p>
                  </a:txBody>
                  <a:tcPr marL="9167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Starting for pre-bootcamp trainings in Web Development Fundamentals Academy</a:t>
                      </a:r>
                    </a:p>
                  </a:txBody>
                  <a:tcPr marL="82499" marR="9167" marT="9167" marB="44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93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47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7737E-EF2D-AB81-CA0D-FF155F1FA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66D9-5EF5-59D9-C700-881D9693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72411B-D27E-7FBD-99F4-D5A254EE6F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13891"/>
          <a:ext cx="10451592" cy="3911288"/>
        </p:xfrm>
        <a:graphic>
          <a:graphicData uri="http://schemas.openxmlformats.org/drawingml/2006/table">
            <a:tbl>
              <a:tblPr/>
              <a:tblGrid>
                <a:gridCol w="2891118">
                  <a:extLst>
                    <a:ext uri="{9D8B030D-6E8A-4147-A177-3AD203B41FA5}">
                      <a16:colId xmlns:a16="http://schemas.microsoft.com/office/drawing/2014/main" val="1547871177"/>
                    </a:ext>
                  </a:extLst>
                </a:gridCol>
                <a:gridCol w="519953">
                  <a:extLst>
                    <a:ext uri="{9D8B030D-6E8A-4147-A177-3AD203B41FA5}">
                      <a16:colId xmlns:a16="http://schemas.microsoft.com/office/drawing/2014/main" val="2671124933"/>
                    </a:ext>
                  </a:extLst>
                </a:gridCol>
                <a:gridCol w="7040521">
                  <a:extLst>
                    <a:ext uri="{9D8B030D-6E8A-4147-A177-3AD203B41FA5}">
                      <a16:colId xmlns:a16="http://schemas.microsoft.com/office/drawing/2014/main" val="2807059099"/>
                    </a:ext>
                  </a:extLst>
                </a:gridCol>
              </a:tblGrid>
              <a:tr h="584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Label</a:t>
                      </a: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421168"/>
                  </a:ext>
                </a:extLst>
              </a:tr>
              <a:tr h="417050"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1" u="none" strike="noStrike">
                        <a:solidFill>
                          <a:srgbClr val="3660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45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59562"/>
                  </a:ext>
                </a:extLst>
              </a:tr>
              <a:tr h="496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1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December 23, 2024</a:t>
                      </a: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1" i="0" u="none" strike="noStrike" dirty="0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Data Gathering for Target Audience and Hiring Companies</a:t>
                      </a:r>
                    </a:p>
                  </a:txBody>
                  <a:tcPr marL="164145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38845"/>
                  </a:ext>
                </a:extLst>
              </a:tr>
              <a:tr h="496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1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December 23, 2024</a:t>
                      </a: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1" i="0" u="none" strike="noStrike" dirty="0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Finding a pool of potential program candidates</a:t>
                      </a:r>
                    </a:p>
                  </a:txBody>
                  <a:tcPr marL="164145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122515"/>
                  </a:ext>
                </a:extLst>
              </a:tr>
              <a:tr h="496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1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January 9, 2025</a:t>
                      </a: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1" i="0" u="none" strike="noStrike" dirty="0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Material acquisition</a:t>
                      </a:r>
                    </a:p>
                  </a:txBody>
                  <a:tcPr marL="164145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12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1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January 29, 2025</a:t>
                      </a: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0" u="none" strike="noStrike" dirty="0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Conclusion of Curriculum Design &amp; Getting accreditation</a:t>
                      </a:r>
                    </a:p>
                  </a:txBody>
                  <a:tcPr marL="164145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940311"/>
                  </a:ext>
                </a:extLst>
              </a:tr>
              <a:tr h="496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1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February 26, 2025</a:t>
                      </a: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1" i="0" u="none" strike="noStrike" dirty="0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Start of SheCanCODE DSE Bootcamp - Cohort 1</a:t>
                      </a:r>
                    </a:p>
                  </a:txBody>
                  <a:tcPr marL="164145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731727"/>
                  </a:ext>
                </a:extLst>
              </a:tr>
              <a:tr h="496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1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August  29, 2025</a:t>
                      </a: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38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1" i="0" u="none" strike="noStrike" dirty="0">
                          <a:solidFill>
                            <a:srgbClr val="366092"/>
                          </a:solidFill>
                          <a:effectLst/>
                          <a:latin typeface="Calibri" panose="020F0502020204030204" pitchFamily="34" charset="0"/>
                        </a:rPr>
                        <a:t>Graduation of COHORT 1</a:t>
                      </a:r>
                    </a:p>
                  </a:txBody>
                  <a:tcPr marL="164145" marR="18238" marT="18238" marB="875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86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3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197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Key Activities</vt:lpstr>
      <vt:lpstr>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Eric Hirwa</dc:creator>
  <cp:lastModifiedBy>Jean Eric Hirwa</cp:lastModifiedBy>
  <cp:revision>1</cp:revision>
  <dcterms:created xsi:type="dcterms:W3CDTF">2024-12-02T14:37:16Z</dcterms:created>
  <dcterms:modified xsi:type="dcterms:W3CDTF">2024-12-02T15:53:00Z</dcterms:modified>
</cp:coreProperties>
</file>