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6451600"/>
  <p:notesSz cx="11430000" cy="6451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3"/>
            <a:ext cx="11430000" cy="6442075"/>
          </a:xfrm>
          <a:custGeom>
            <a:avLst/>
            <a:gdLst/>
            <a:ahLst/>
            <a:cxnLst/>
            <a:rect l="l" t="t" r="r" b="b"/>
            <a:pathLst>
              <a:path w="11430000" h="6442075">
                <a:moveTo>
                  <a:pt x="11430000" y="0"/>
                </a:moveTo>
                <a:lnTo>
                  <a:pt x="0" y="0"/>
                </a:lnTo>
                <a:lnTo>
                  <a:pt x="0" y="6442075"/>
                </a:lnTo>
                <a:lnTo>
                  <a:pt x="11430000" y="64420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F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4286249" cy="6442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5153" y="2072639"/>
            <a:ext cx="5776595" cy="1075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15153" y="3348672"/>
            <a:ext cx="5611495" cy="913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3868"/>
            <a:ext cx="4972050" cy="4258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3868"/>
            <a:ext cx="4972050" cy="4258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3"/>
            <a:ext cx="11430000" cy="6442075"/>
          </a:xfrm>
          <a:custGeom>
            <a:avLst/>
            <a:gdLst/>
            <a:ahLst/>
            <a:cxnLst/>
            <a:rect l="l" t="t" r="r" b="b"/>
            <a:pathLst>
              <a:path w="11430000" h="6442075">
                <a:moveTo>
                  <a:pt x="11430000" y="0"/>
                </a:moveTo>
                <a:lnTo>
                  <a:pt x="0" y="0"/>
                </a:lnTo>
                <a:lnTo>
                  <a:pt x="0" y="6442075"/>
                </a:lnTo>
                <a:lnTo>
                  <a:pt x="11430000" y="64420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F2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1117282"/>
            <a:ext cx="10179050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3868"/>
            <a:ext cx="10287000" cy="4258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9988"/>
            <a:ext cx="3657600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9988"/>
            <a:ext cx="2628900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9988"/>
            <a:ext cx="2628900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45"/>
              </a:spcBef>
            </a:pPr>
            <a:r>
              <a:rPr dirty="0"/>
              <a:t>С</a:t>
            </a:r>
            <a:r>
              <a:rPr dirty="0" spc="-615"/>
              <a:t> </a:t>
            </a:r>
            <a:r>
              <a:rPr dirty="0"/>
              <a:t>и</a:t>
            </a:r>
            <a:r>
              <a:rPr dirty="0" spc="-640"/>
              <a:t> </a:t>
            </a:r>
            <a:r>
              <a:rPr dirty="0"/>
              <a:t>с</a:t>
            </a:r>
            <a:r>
              <a:rPr dirty="0" spc="-655"/>
              <a:t> </a:t>
            </a:r>
            <a:r>
              <a:rPr dirty="0"/>
              <a:t>т</a:t>
            </a:r>
            <a:r>
              <a:rPr dirty="0" spc="-610"/>
              <a:t> </a:t>
            </a:r>
            <a:r>
              <a:rPr dirty="0"/>
              <a:t>е</a:t>
            </a:r>
            <a:r>
              <a:rPr dirty="0" spc="-565"/>
              <a:t> </a:t>
            </a:r>
            <a:r>
              <a:rPr dirty="0"/>
              <a:t>м</a:t>
            </a:r>
            <a:r>
              <a:rPr dirty="0" spc="-680"/>
              <a:t> </a:t>
            </a:r>
            <a:r>
              <a:rPr dirty="0"/>
              <a:t>а</a:t>
            </a:r>
            <a:r>
              <a:rPr dirty="0" spc="325"/>
              <a:t> </a:t>
            </a:r>
            <a:r>
              <a:rPr dirty="0" spc="195"/>
              <a:t>пр</a:t>
            </a:r>
            <a:r>
              <a:rPr dirty="0" spc="-740"/>
              <a:t> </a:t>
            </a:r>
            <a:r>
              <a:rPr dirty="0" spc="285"/>
              <a:t>окто</a:t>
            </a:r>
            <a:r>
              <a:rPr dirty="0" spc="-750"/>
              <a:t> </a:t>
            </a:r>
            <a:r>
              <a:rPr dirty="0" spc="180"/>
              <a:t>ри</a:t>
            </a:r>
            <a:r>
              <a:rPr dirty="0" spc="-720"/>
              <a:t> </a:t>
            </a:r>
            <a:r>
              <a:rPr dirty="0" spc="225"/>
              <a:t>нга </a:t>
            </a:r>
            <a:r>
              <a:rPr dirty="0"/>
              <a:t>д</a:t>
            </a:r>
            <a:r>
              <a:rPr dirty="0" spc="-660"/>
              <a:t> </a:t>
            </a:r>
            <a:r>
              <a:rPr dirty="0"/>
              <a:t>л</a:t>
            </a:r>
            <a:r>
              <a:rPr dirty="0" spc="-650"/>
              <a:t> </a:t>
            </a:r>
            <a:r>
              <a:rPr dirty="0"/>
              <a:t>я</a:t>
            </a:r>
            <a:r>
              <a:rPr dirty="0" spc="240"/>
              <a:t> </a:t>
            </a:r>
            <a:r>
              <a:rPr dirty="0" spc="300"/>
              <a:t>итоговых</a:t>
            </a:r>
            <a:r>
              <a:rPr dirty="0" spc="65"/>
              <a:t> </a:t>
            </a:r>
            <a:r>
              <a:rPr dirty="0"/>
              <a:t>р</a:t>
            </a:r>
            <a:r>
              <a:rPr dirty="0" spc="-730"/>
              <a:t> </a:t>
            </a:r>
            <a:r>
              <a:rPr dirty="0"/>
              <a:t>а</a:t>
            </a:r>
            <a:r>
              <a:rPr dirty="0" spc="-660"/>
              <a:t> </a:t>
            </a:r>
            <a:r>
              <a:rPr dirty="0"/>
              <a:t>б</a:t>
            </a:r>
            <a:r>
              <a:rPr dirty="0" spc="-705"/>
              <a:t> </a:t>
            </a:r>
            <a:r>
              <a:rPr dirty="0"/>
              <a:t>о</a:t>
            </a:r>
            <a:r>
              <a:rPr dirty="0" spc="-680"/>
              <a:t> </a:t>
            </a:r>
            <a:r>
              <a:rPr dirty="0" spc="-50"/>
              <a:t>т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95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Современное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образование</a:t>
            </a:r>
            <a:r>
              <a:rPr dirty="0" sz="1400" spc="-7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требует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новых</a:t>
            </a:r>
            <a:r>
              <a:rPr dirty="0" sz="1400" spc="-6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технологий</a:t>
            </a:r>
            <a:r>
              <a:rPr dirty="0" sz="1400" spc="-5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для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контроля</a:t>
            </a:r>
            <a:r>
              <a:rPr dirty="0" sz="1400" spc="-10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за</a:t>
            </a:r>
            <a:r>
              <a:rPr dirty="0" sz="1400" spc="-6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академической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честностью</a:t>
            </a:r>
            <a:r>
              <a:rPr dirty="0" sz="140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r>
              <a:rPr dirty="0" sz="1400" spc="-30">
                <a:solidFill>
                  <a:srgbClr val="C9D5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Системы</a:t>
            </a:r>
            <a:r>
              <a:rPr dirty="0" sz="1400" spc="-5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прокторинга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используют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ИИ</a:t>
            </a:r>
            <a:r>
              <a:rPr dirty="0" sz="1400" spc="-6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5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машинное</a:t>
            </a:r>
            <a:r>
              <a:rPr dirty="0" sz="1400" spc="-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обучение</a:t>
            </a:r>
            <a:r>
              <a:rPr dirty="0" sz="1400" spc="-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для</a:t>
            </a:r>
            <a:r>
              <a:rPr dirty="0" sz="1400" spc="-9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мониторинга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475" y="2110422"/>
            <a:ext cx="3641090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А</a:t>
            </a:r>
            <a:r>
              <a:rPr dirty="0" spc="-715"/>
              <a:t> </a:t>
            </a:r>
            <a:r>
              <a:rPr dirty="0" spc="195"/>
              <a:t>кт</a:t>
            </a:r>
            <a:r>
              <a:rPr dirty="0" spc="-755"/>
              <a:t> </a:t>
            </a:r>
            <a:r>
              <a:rPr dirty="0"/>
              <a:t>у</a:t>
            </a:r>
            <a:r>
              <a:rPr dirty="0" spc="-705"/>
              <a:t> </a:t>
            </a:r>
            <a:r>
              <a:rPr dirty="0"/>
              <a:t>а</a:t>
            </a:r>
            <a:r>
              <a:rPr dirty="0" spc="-730"/>
              <a:t> </a:t>
            </a:r>
            <a:r>
              <a:rPr dirty="0"/>
              <a:t>л</a:t>
            </a:r>
            <a:r>
              <a:rPr dirty="0" spc="-725"/>
              <a:t> </a:t>
            </a:r>
            <a:r>
              <a:rPr dirty="0" spc="195"/>
              <a:t>ьн</a:t>
            </a:r>
            <a:r>
              <a:rPr dirty="0" spc="-705"/>
              <a:t> </a:t>
            </a:r>
            <a:r>
              <a:rPr dirty="0" spc="215"/>
              <a:t>ос</a:t>
            </a:r>
            <a:r>
              <a:rPr dirty="0" spc="-730"/>
              <a:t> </a:t>
            </a:r>
            <a:r>
              <a:rPr dirty="0"/>
              <a:t>т</a:t>
            </a:r>
            <a:r>
              <a:rPr dirty="0" spc="-755"/>
              <a:t> </a:t>
            </a:r>
            <a:r>
              <a:rPr dirty="0" spc="-50"/>
              <a:t>ь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5475" y="3109531"/>
            <a:ext cx="414337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95">
                <a:solidFill>
                  <a:srgbClr val="FFFFFF"/>
                </a:solidFill>
                <a:latin typeface="Verdana"/>
                <a:cs typeface="Verdana"/>
              </a:rPr>
              <a:t>Он</a:t>
            </a:r>
            <a:r>
              <a:rPr dirty="0" sz="165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16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100">
                <a:solidFill>
                  <a:srgbClr val="FFFFFF"/>
                </a:solidFill>
                <a:latin typeface="Verdana"/>
                <a:cs typeface="Verdana"/>
              </a:rPr>
              <a:t>ай</a:t>
            </a:r>
            <a:r>
              <a:rPr dirty="0" sz="165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16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6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125">
                <a:solidFill>
                  <a:srgbClr val="FFFFFF"/>
                </a:solidFill>
                <a:latin typeface="Verdana"/>
                <a:cs typeface="Verdana"/>
              </a:rPr>
              <a:t>обу</a:t>
            </a:r>
            <a:r>
              <a:rPr dirty="0" sz="16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105">
                <a:solidFill>
                  <a:srgbClr val="FFFFFF"/>
                </a:solidFill>
                <a:latin typeface="Verdana"/>
                <a:cs typeface="Verdana"/>
              </a:rPr>
              <a:t>чен</a:t>
            </a:r>
            <a:r>
              <a:rPr dirty="0" sz="165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165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Создает</a:t>
            </a:r>
            <a:r>
              <a:rPr dirty="0" sz="1400" spc="-4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вызовы</a:t>
            </a:r>
            <a:r>
              <a:rPr dirty="0" sz="1400" spc="-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для</a:t>
            </a:r>
            <a:r>
              <a:rPr dirty="0" sz="1400" spc="-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традиционного</a:t>
            </a:r>
            <a:r>
              <a:rPr dirty="0" sz="1400" spc="-3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контроля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39154" y="3109531"/>
            <a:ext cx="4102735" cy="966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16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Verdana"/>
                <a:cs typeface="Verdana"/>
              </a:rPr>
              <a:t>ро</a:t>
            </a:r>
            <a:r>
              <a:rPr dirty="0" sz="165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16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75">
                <a:solidFill>
                  <a:srgbClr val="FFFFFF"/>
                </a:solidFill>
                <a:latin typeface="Verdana"/>
                <a:cs typeface="Verdana"/>
              </a:rPr>
              <a:t>то</a:t>
            </a:r>
            <a:r>
              <a:rPr dirty="0" sz="165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Verdana"/>
                <a:cs typeface="Verdana"/>
              </a:rPr>
              <a:t>ри</a:t>
            </a:r>
            <a:r>
              <a:rPr dirty="0" sz="165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16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FFFFFF"/>
                </a:solidFill>
                <a:latin typeface="Verdana"/>
                <a:cs typeface="Verdana"/>
              </a:rPr>
              <a:t>г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43200"/>
              </a:lnSpc>
              <a:spcBef>
                <a:spcPts val="610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Снижает</a:t>
            </a:r>
            <a:r>
              <a:rPr dirty="0" sz="1400" spc="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уровень</a:t>
            </a:r>
            <a:r>
              <a:rPr dirty="0" sz="1400" spc="-1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мошенничества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укрепляет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доверие</a:t>
            </a:r>
            <a:r>
              <a:rPr dirty="0" sz="1400" spc="-14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к</a:t>
            </a:r>
            <a:r>
              <a:rPr dirty="0" sz="1400" spc="-10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результатам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4286249" cy="64420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5153" y="2072639"/>
            <a:ext cx="3766185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Ц</a:t>
            </a:r>
            <a:r>
              <a:rPr dirty="0" spc="-755"/>
              <a:t> </a:t>
            </a:r>
            <a:r>
              <a:rPr dirty="0"/>
              <a:t>е</a:t>
            </a:r>
            <a:r>
              <a:rPr dirty="0" spc="-715"/>
              <a:t> </a:t>
            </a:r>
            <a:r>
              <a:rPr dirty="0"/>
              <a:t>л</a:t>
            </a:r>
            <a:r>
              <a:rPr dirty="0" spc="-730"/>
              <a:t> </a:t>
            </a:r>
            <a:r>
              <a:rPr dirty="0"/>
              <a:t>ь</a:t>
            </a:r>
            <a:r>
              <a:rPr dirty="0" spc="135"/>
              <a:t> </a:t>
            </a:r>
            <a:r>
              <a:rPr dirty="0"/>
              <a:t>и</a:t>
            </a:r>
            <a:r>
              <a:rPr dirty="0" spc="185"/>
              <a:t> </a:t>
            </a:r>
            <a:r>
              <a:rPr dirty="0"/>
              <a:t>з</a:t>
            </a:r>
            <a:r>
              <a:rPr dirty="0" spc="-705"/>
              <a:t> </a:t>
            </a:r>
            <a:r>
              <a:rPr dirty="0"/>
              <a:t>а</a:t>
            </a:r>
            <a:r>
              <a:rPr dirty="0" spc="-655"/>
              <a:t> </a:t>
            </a:r>
            <a:r>
              <a:rPr dirty="0"/>
              <a:t>д</a:t>
            </a:r>
            <a:r>
              <a:rPr dirty="0" spc="-660"/>
              <a:t> </a:t>
            </a:r>
            <a:r>
              <a:rPr dirty="0"/>
              <a:t>а</a:t>
            </a:r>
            <a:r>
              <a:rPr dirty="0" spc="-655"/>
              <a:t> </a:t>
            </a:r>
            <a:r>
              <a:rPr dirty="0"/>
              <a:t>ч</a:t>
            </a:r>
            <a:r>
              <a:rPr dirty="0" spc="-675"/>
              <a:t> </a:t>
            </a:r>
            <a:r>
              <a:rPr dirty="0" spc="-50"/>
              <a:t>и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924425" y="3106673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10">
                <a:moveTo>
                  <a:pt x="389763" y="0"/>
                </a:moveTo>
                <a:lnTo>
                  <a:pt x="19685" y="0"/>
                </a:lnTo>
                <a:lnTo>
                  <a:pt x="16890" y="635"/>
                </a:lnTo>
                <a:lnTo>
                  <a:pt x="0" y="19812"/>
                </a:lnTo>
                <a:lnTo>
                  <a:pt x="0" y="390017"/>
                </a:lnTo>
                <a:lnTo>
                  <a:pt x="19685" y="409828"/>
                </a:lnTo>
                <a:lnTo>
                  <a:pt x="389763" y="409828"/>
                </a:lnTo>
                <a:lnTo>
                  <a:pt x="409575" y="390017"/>
                </a:lnTo>
                <a:lnTo>
                  <a:pt x="409575" y="19812"/>
                </a:lnTo>
                <a:lnTo>
                  <a:pt x="392684" y="635"/>
                </a:lnTo>
                <a:lnTo>
                  <a:pt x="389763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59679" y="3132391"/>
            <a:ext cx="1892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C9D5DE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07990" y="2993712"/>
            <a:ext cx="1647189" cy="12846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Ц</a:t>
            </a:r>
            <a:r>
              <a:rPr dirty="0" sz="1650" spc="-3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ь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8700"/>
              </a:lnSpc>
              <a:spcBef>
                <a:spcPts val="100"/>
              </a:spcBef>
            </a:pP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Создание</a:t>
            </a:r>
            <a:r>
              <a:rPr dirty="0" sz="1400" spc="-13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системы автоматического прокторинга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953375" y="3106673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10">
                <a:moveTo>
                  <a:pt x="389763" y="0"/>
                </a:moveTo>
                <a:lnTo>
                  <a:pt x="19684" y="0"/>
                </a:lnTo>
                <a:lnTo>
                  <a:pt x="16891" y="635"/>
                </a:lnTo>
                <a:lnTo>
                  <a:pt x="0" y="19812"/>
                </a:lnTo>
                <a:lnTo>
                  <a:pt x="0" y="390017"/>
                </a:lnTo>
                <a:lnTo>
                  <a:pt x="19684" y="409828"/>
                </a:lnTo>
                <a:lnTo>
                  <a:pt x="389763" y="409828"/>
                </a:lnTo>
                <a:lnTo>
                  <a:pt x="409575" y="390017"/>
                </a:lnTo>
                <a:lnTo>
                  <a:pt x="409575" y="19812"/>
                </a:lnTo>
                <a:lnTo>
                  <a:pt x="392683" y="635"/>
                </a:lnTo>
                <a:lnTo>
                  <a:pt x="389763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46719" y="3132391"/>
            <a:ext cx="1892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C9D5DE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35669" y="2982833"/>
            <a:ext cx="2236470" cy="129603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25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З</a:t>
            </a:r>
            <a:r>
              <a:rPr dirty="0" sz="16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0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д</a:t>
            </a:r>
            <a:r>
              <a:rPr dirty="0" sz="1650" spc="-2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0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ч</a:t>
            </a:r>
            <a:r>
              <a:rPr dirty="0" sz="1650" spc="-30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endParaRPr sz="1650">
              <a:latin typeface="Verdana"/>
              <a:cs typeface="Verdana"/>
            </a:endParaRPr>
          </a:p>
          <a:p>
            <a:pPr algn="just" marL="12700" marR="5080">
              <a:lnSpc>
                <a:spcPct val="136500"/>
              </a:lnSpc>
              <a:spcBef>
                <a:spcPts val="210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Изучение</a:t>
            </a:r>
            <a:r>
              <a:rPr dirty="0" sz="1400" spc="1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теории</a:t>
            </a:r>
            <a:r>
              <a:rPr dirty="0" sz="1400">
                <a:solidFill>
                  <a:srgbClr val="C9D5DE"/>
                </a:solidFill>
                <a:latin typeface="Tahoma"/>
                <a:cs typeface="Tahoma"/>
              </a:rPr>
              <a:t>,</a:t>
            </a:r>
            <a:r>
              <a:rPr dirty="0" sz="1400" spc="145">
                <a:solidFill>
                  <a:srgbClr val="C9D5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выбор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инструментов</a:t>
            </a:r>
            <a:r>
              <a:rPr dirty="0" sz="1400">
                <a:solidFill>
                  <a:srgbClr val="C9D5DE"/>
                </a:solidFill>
                <a:latin typeface="Tahoma"/>
                <a:cs typeface="Tahoma"/>
              </a:rPr>
              <a:t>,</a:t>
            </a:r>
            <a:r>
              <a:rPr dirty="0" sz="1400" spc="285">
                <a:solidFill>
                  <a:srgbClr val="C9D5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создание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отладка</a:t>
            </a:r>
            <a:r>
              <a:rPr dirty="0" sz="1400" spc="-10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прототипа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4286249" cy="64420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301490">
              <a:lnSpc>
                <a:spcPct val="100000"/>
              </a:lnSpc>
              <a:spcBef>
                <a:spcPts val="130"/>
              </a:spcBef>
            </a:pPr>
            <a:r>
              <a:rPr dirty="0"/>
              <a:t>М</a:t>
            </a:r>
            <a:r>
              <a:rPr dirty="0" spc="-655"/>
              <a:t> </a:t>
            </a:r>
            <a:r>
              <a:rPr dirty="0"/>
              <a:t>е</a:t>
            </a:r>
            <a:r>
              <a:rPr dirty="0" spc="-645"/>
              <a:t> </a:t>
            </a:r>
            <a:r>
              <a:rPr dirty="0"/>
              <a:t>т</a:t>
            </a:r>
            <a:r>
              <a:rPr dirty="0" spc="-685"/>
              <a:t> </a:t>
            </a:r>
            <a:r>
              <a:rPr dirty="0"/>
              <a:t>о</a:t>
            </a:r>
            <a:r>
              <a:rPr dirty="0" spc="-680"/>
              <a:t> </a:t>
            </a:r>
            <a:r>
              <a:rPr dirty="0"/>
              <a:t>д</a:t>
            </a:r>
            <a:r>
              <a:rPr dirty="0" spc="-585"/>
              <a:t> </a:t>
            </a:r>
            <a:r>
              <a:rPr dirty="0"/>
              <a:t>ы</a:t>
            </a:r>
            <a:r>
              <a:rPr dirty="0" spc="215"/>
              <a:t> </a:t>
            </a:r>
            <a:r>
              <a:rPr dirty="0"/>
              <a:t>р</a:t>
            </a:r>
            <a:r>
              <a:rPr dirty="0" spc="-665"/>
              <a:t> </a:t>
            </a:r>
            <a:r>
              <a:rPr dirty="0"/>
              <a:t>е</a:t>
            </a:r>
            <a:r>
              <a:rPr dirty="0" spc="-725"/>
              <a:t> </a:t>
            </a:r>
            <a:r>
              <a:rPr dirty="0"/>
              <a:t>а</a:t>
            </a:r>
            <a:r>
              <a:rPr dirty="0" spc="-740"/>
              <a:t> </a:t>
            </a:r>
            <a:r>
              <a:rPr dirty="0"/>
              <a:t>л</a:t>
            </a:r>
            <a:r>
              <a:rPr dirty="0" spc="-655"/>
              <a:t> </a:t>
            </a:r>
            <a:r>
              <a:rPr dirty="0"/>
              <a:t>и</a:t>
            </a:r>
            <a:r>
              <a:rPr dirty="0" spc="-715"/>
              <a:t> </a:t>
            </a:r>
            <a:r>
              <a:rPr dirty="0"/>
              <a:t>з</a:t>
            </a:r>
            <a:r>
              <a:rPr dirty="0" spc="-705"/>
              <a:t> </a:t>
            </a:r>
            <a:r>
              <a:rPr dirty="0"/>
              <a:t>а</a:t>
            </a:r>
            <a:r>
              <a:rPr dirty="0" spc="-660"/>
              <a:t> </a:t>
            </a:r>
            <a:r>
              <a:rPr dirty="0"/>
              <a:t>ц</a:t>
            </a:r>
            <a:r>
              <a:rPr dirty="0" spc="-735"/>
              <a:t> </a:t>
            </a:r>
            <a:r>
              <a:rPr dirty="0"/>
              <a:t>и</a:t>
            </a:r>
            <a:r>
              <a:rPr dirty="0" spc="-640"/>
              <a:t> </a:t>
            </a:r>
            <a:r>
              <a:rPr dirty="0" spc="-50"/>
              <a:t>и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924425" y="1915414"/>
            <a:ext cx="2838450" cy="1620520"/>
          </a:xfrm>
          <a:custGeom>
            <a:avLst/>
            <a:gdLst/>
            <a:ahLst/>
            <a:cxnLst/>
            <a:rect l="l" t="t" r="r" b="b"/>
            <a:pathLst>
              <a:path w="2838450" h="1620520">
                <a:moveTo>
                  <a:pt x="2818638" y="0"/>
                </a:moveTo>
                <a:lnTo>
                  <a:pt x="19685" y="0"/>
                </a:lnTo>
                <a:lnTo>
                  <a:pt x="16890" y="635"/>
                </a:lnTo>
                <a:lnTo>
                  <a:pt x="0" y="19812"/>
                </a:lnTo>
                <a:lnTo>
                  <a:pt x="0" y="1600327"/>
                </a:lnTo>
                <a:lnTo>
                  <a:pt x="19685" y="1620139"/>
                </a:lnTo>
                <a:lnTo>
                  <a:pt x="2818638" y="1620139"/>
                </a:lnTo>
                <a:lnTo>
                  <a:pt x="2838450" y="1600327"/>
                </a:lnTo>
                <a:lnTo>
                  <a:pt x="2838450" y="19812"/>
                </a:lnTo>
                <a:lnTo>
                  <a:pt x="2821558" y="635"/>
                </a:lnTo>
                <a:lnTo>
                  <a:pt x="2818638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97526" y="1970496"/>
            <a:ext cx="2251710" cy="130556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В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д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6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п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5">
                <a:solidFill>
                  <a:srgbClr val="C9D5DE"/>
                </a:solidFill>
                <a:latin typeface="Verdana"/>
                <a:cs typeface="Verdana"/>
              </a:rPr>
              <a:t>от</a:t>
            </a:r>
            <a:r>
              <a:rPr dirty="0" sz="1650" spc="-3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650" spc="-30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к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8700"/>
              </a:lnSpc>
              <a:spcBef>
                <a:spcPts val="175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Запись и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обработка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изображений</a:t>
            </a:r>
            <a:r>
              <a:rPr dirty="0" sz="1400" spc="-7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помощью 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OpenCV.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953375" y="1915414"/>
            <a:ext cx="2838450" cy="1620520"/>
          </a:xfrm>
          <a:custGeom>
            <a:avLst/>
            <a:gdLst/>
            <a:ahLst/>
            <a:cxnLst/>
            <a:rect l="l" t="t" r="r" b="b"/>
            <a:pathLst>
              <a:path w="2838450" h="1620520">
                <a:moveTo>
                  <a:pt x="2818638" y="0"/>
                </a:moveTo>
                <a:lnTo>
                  <a:pt x="19684" y="0"/>
                </a:lnTo>
                <a:lnTo>
                  <a:pt x="16891" y="635"/>
                </a:lnTo>
                <a:lnTo>
                  <a:pt x="0" y="19812"/>
                </a:lnTo>
                <a:lnTo>
                  <a:pt x="0" y="1600327"/>
                </a:lnTo>
                <a:lnTo>
                  <a:pt x="19684" y="1620139"/>
                </a:lnTo>
                <a:lnTo>
                  <a:pt x="2818638" y="1620139"/>
                </a:lnTo>
                <a:lnTo>
                  <a:pt x="2838450" y="1600327"/>
                </a:lnTo>
                <a:lnTo>
                  <a:pt x="2838450" y="19812"/>
                </a:lnTo>
                <a:lnTo>
                  <a:pt x="2821558" y="635"/>
                </a:lnTo>
                <a:lnTo>
                  <a:pt x="2818638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125459" y="1959617"/>
            <a:ext cx="2369820" cy="102996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275"/>
              </a:spcBef>
            </a:pPr>
            <a:r>
              <a:rPr dirty="0" sz="1650" spc="90">
                <a:solidFill>
                  <a:srgbClr val="C9D5DE"/>
                </a:solidFill>
                <a:latin typeface="Verdana"/>
                <a:cs typeface="Verdana"/>
              </a:rPr>
              <a:t>Де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т</a:t>
            </a:r>
            <a:r>
              <a:rPr dirty="0" sz="1650" spc="-3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к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ц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я</a:t>
            </a:r>
            <a:r>
              <a:rPr dirty="0" sz="1650" spc="4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ц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Анализ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ключевых</a:t>
            </a:r>
            <a:r>
              <a:rPr dirty="0" sz="1400" spc="-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точек лица</a:t>
            </a:r>
            <a:r>
              <a:rPr dirty="0" sz="140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</a:t>
            </a:r>
            <a:r>
              <a:rPr dirty="0" sz="1400" spc="-10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помощью</a:t>
            </a:r>
            <a:r>
              <a:rPr dirty="0" sz="1400" spc="-8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MediaPipe.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24425" y="3716528"/>
            <a:ext cx="2838450" cy="1620520"/>
          </a:xfrm>
          <a:custGeom>
            <a:avLst/>
            <a:gdLst/>
            <a:ahLst/>
            <a:cxnLst/>
            <a:rect l="l" t="t" r="r" b="b"/>
            <a:pathLst>
              <a:path w="2838450" h="1620520">
                <a:moveTo>
                  <a:pt x="2818638" y="0"/>
                </a:moveTo>
                <a:lnTo>
                  <a:pt x="19685" y="0"/>
                </a:lnTo>
                <a:lnTo>
                  <a:pt x="16890" y="635"/>
                </a:lnTo>
                <a:lnTo>
                  <a:pt x="0" y="19812"/>
                </a:lnTo>
                <a:lnTo>
                  <a:pt x="0" y="1600339"/>
                </a:lnTo>
                <a:lnTo>
                  <a:pt x="19685" y="1620100"/>
                </a:lnTo>
                <a:lnTo>
                  <a:pt x="2818638" y="1620100"/>
                </a:lnTo>
                <a:lnTo>
                  <a:pt x="2838450" y="1600339"/>
                </a:lnTo>
                <a:lnTo>
                  <a:pt x="2838450" y="19812"/>
                </a:lnTo>
                <a:lnTo>
                  <a:pt x="2821558" y="635"/>
                </a:lnTo>
                <a:lnTo>
                  <a:pt x="2818638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097526" y="3775166"/>
            <a:ext cx="2355850" cy="100965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у</a:t>
            </a:r>
            <a:r>
              <a:rPr dirty="0" sz="16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д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5">
                <a:solidFill>
                  <a:srgbClr val="C9D5DE"/>
                </a:solidFill>
                <a:latin typeface="Verdana"/>
                <a:cs typeface="Verdana"/>
              </a:rPr>
              <a:t>оа</a:t>
            </a:r>
            <a:r>
              <a:rPr dirty="0" sz="1650" spc="-30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0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650" spc="-33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з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175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Выявление</a:t>
            </a:r>
            <a:r>
              <a:rPr dirty="0" sz="1400" spc="2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посторонних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шумов</a:t>
            </a:r>
            <a:r>
              <a:rPr dirty="0" sz="1400" spc="-114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</a:t>
            </a:r>
            <a:r>
              <a:rPr dirty="0" sz="1400" spc="-7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помощью</a:t>
            </a:r>
            <a:r>
              <a:rPr dirty="0" sz="1400" spc="-5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PyAudio.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953375" y="3716528"/>
            <a:ext cx="2838450" cy="1620520"/>
          </a:xfrm>
          <a:custGeom>
            <a:avLst/>
            <a:gdLst/>
            <a:ahLst/>
            <a:cxnLst/>
            <a:rect l="l" t="t" r="r" b="b"/>
            <a:pathLst>
              <a:path w="2838450" h="1620520">
                <a:moveTo>
                  <a:pt x="2818638" y="0"/>
                </a:moveTo>
                <a:lnTo>
                  <a:pt x="19684" y="0"/>
                </a:lnTo>
                <a:lnTo>
                  <a:pt x="16891" y="635"/>
                </a:lnTo>
                <a:lnTo>
                  <a:pt x="0" y="19812"/>
                </a:lnTo>
                <a:lnTo>
                  <a:pt x="0" y="1600339"/>
                </a:lnTo>
                <a:lnTo>
                  <a:pt x="19684" y="1620100"/>
                </a:lnTo>
                <a:lnTo>
                  <a:pt x="2818638" y="1620100"/>
                </a:lnTo>
                <a:lnTo>
                  <a:pt x="2838450" y="1600339"/>
                </a:lnTo>
                <a:lnTo>
                  <a:pt x="2838450" y="19812"/>
                </a:lnTo>
                <a:lnTo>
                  <a:pt x="2821558" y="635"/>
                </a:lnTo>
                <a:lnTo>
                  <a:pt x="2818638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25459" y="3775166"/>
            <a:ext cx="2420620" cy="13055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ct val="139700"/>
              </a:lnSpc>
              <a:spcBef>
                <a:spcPts val="240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70">
                <a:solidFill>
                  <a:srgbClr val="C9D5DE"/>
                </a:solidFill>
                <a:latin typeface="Verdana"/>
                <a:cs typeface="Verdana"/>
              </a:rPr>
              <a:t>те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5">
                <a:solidFill>
                  <a:srgbClr val="C9D5DE"/>
                </a:solidFill>
                <a:latin typeface="Verdana"/>
                <a:cs typeface="Verdana"/>
              </a:rPr>
              <a:t>гр</a:t>
            </a:r>
            <a:r>
              <a:rPr dirty="0" sz="1650" spc="-33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7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ц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я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Уведомления</a:t>
            </a:r>
            <a:r>
              <a:rPr dirty="0" sz="1400" spc="-7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0">
                <a:solidFill>
                  <a:srgbClr val="C9D5DE"/>
                </a:solidFill>
                <a:latin typeface="Lucida Sans Unicode"/>
                <a:cs typeface="Lucida Sans Unicode"/>
              </a:rPr>
              <a:t>о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нарушениях</a:t>
            </a:r>
            <a:r>
              <a:rPr dirty="0" sz="1400" spc="-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через</a:t>
            </a:r>
            <a:r>
              <a:rPr dirty="0" sz="1400" spc="-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C9D5DE"/>
                </a:solidFill>
                <a:latin typeface="Tahoma"/>
                <a:cs typeface="Tahoma"/>
              </a:rPr>
              <a:t>Telegram API.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45"/>
            <a:ext cx="10791825" cy="6442075"/>
          </a:xfrm>
          <a:custGeom>
            <a:avLst/>
            <a:gdLst/>
            <a:ahLst/>
            <a:cxnLst/>
            <a:rect l="l" t="t" r="r" b="b"/>
            <a:pathLst>
              <a:path w="10791825" h="6442075">
                <a:moveTo>
                  <a:pt x="10791571" y="0"/>
                </a:moveTo>
                <a:lnTo>
                  <a:pt x="0" y="0"/>
                </a:lnTo>
                <a:lnTo>
                  <a:pt x="0" y="6441567"/>
                </a:lnTo>
                <a:lnTo>
                  <a:pt x="10791571" y="6441567"/>
                </a:lnTo>
                <a:lnTo>
                  <a:pt x="10791571" y="0"/>
                </a:lnTo>
                <a:close/>
              </a:path>
            </a:pathLst>
          </a:custGeom>
          <a:solidFill>
            <a:srgbClr val="0F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4048124" cy="6442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9945" y="469582"/>
            <a:ext cx="508508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С</a:t>
            </a:r>
            <a:r>
              <a:rPr dirty="0" sz="3150" spc="-615"/>
              <a:t> </a:t>
            </a:r>
            <a:r>
              <a:rPr dirty="0" sz="3150" spc="-30"/>
              <a:t>п</a:t>
            </a:r>
            <a:r>
              <a:rPr dirty="0" sz="3150" spc="-570"/>
              <a:t> </a:t>
            </a:r>
            <a:r>
              <a:rPr dirty="0" sz="3150"/>
              <a:t>о</a:t>
            </a:r>
            <a:r>
              <a:rPr dirty="0" sz="3150" spc="-625"/>
              <a:t> </a:t>
            </a:r>
            <a:r>
              <a:rPr dirty="0" sz="3150" spc="-25"/>
              <a:t>с</a:t>
            </a:r>
            <a:r>
              <a:rPr dirty="0" sz="3150" spc="-615"/>
              <a:t> </a:t>
            </a:r>
            <a:r>
              <a:rPr dirty="0" sz="3150"/>
              <a:t>о</a:t>
            </a:r>
            <a:r>
              <a:rPr dirty="0" sz="3150" spc="-625"/>
              <a:t> </a:t>
            </a:r>
            <a:r>
              <a:rPr dirty="0" sz="3150"/>
              <a:t>б</a:t>
            </a:r>
            <a:r>
              <a:rPr dirty="0" sz="3150" spc="-570"/>
              <a:t> </a:t>
            </a:r>
            <a:r>
              <a:rPr dirty="0" sz="3150"/>
              <a:t>ы</a:t>
            </a:r>
            <a:r>
              <a:rPr dirty="0" sz="3150" spc="155"/>
              <a:t> </a:t>
            </a:r>
            <a:r>
              <a:rPr dirty="0" sz="3150" spc="185"/>
              <a:t>ул</a:t>
            </a:r>
            <a:r>
              <a:rPr dirty="0" sz="3150" spc="-675"/>
              <a:t> </a:t>
            </a:r>
            <a:r>
              <a:rPr dirty="0" sz="3150" spc="175"/>
              <a:t>уч</a:t>
            </a:r>
            <a:r>
              <a:rPr dirty="0" sz="3150" spc="-695"/>
              <a:t> </a:t>
            </a:r>
            <a:r>
              <a:rPr dirty="0" sz="3150" spc="190"/>
              <a:t>ше</a:t>
            </a:r>
            <a:r>
              <a:rPr dirty="0" sz="3150" spc="-670"/>
              <a:t> </a:t>
            </a:r>
            <a:r>
              <a:rPr dirty="0" sz="3150" spc="220"/>
              <a:t>ния</a:t>
            </a:r>
            <a:endParaRPr sz="3150"/>
          </a:p>
        </p:txBody>
      </p:sp>
      <p:grpSp>
        <p:nvGrpSpPr>
          <p:cNvPr id="5" name="object 5" descr=""/>
          <p:cNvGrpSpPr/>
          <p:nvPr/>
        </p:nvGrpSpPr>
        <p:grpSpPr>
          <a:xfrm>
            <a:off x="4648200" y="1286510"/>
            <a:ext cx="428625" cy="333375"/>
            <a:chOff x="4648200" y="1286510"/>
            <a:chExt cx="428625" cy="3333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429385"/>
              <a:ext cx="190246" cy="1905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648200" y="1286509"/>
              <a:ext cx="428625" cy="333375"/>
            </a:xfrm>
            <a:custGeom>
              <a:avLst/>
              <a:gdLst/>
              <a:ahLst/>
              <a:cxnLst/>
              <a:rect l="l" t="t" r="r" b="b"/>
              <a:pathLst>
                <a:path w="428625" h="333375">
                  <a:moveTo>
                    <a:pt x="428117" y="47625"/>
                  </a:moveTo>
                  <a:lnTo>
                    <a:pt x="424307" y="29083"/>
                  </a:lnTo>
                  <a:lnTo>
                    <a:pt x="420751" y="23876"/>
                  </a:lnTo>
                  <a:lnTo>
                    <a:pt x="414147" y="13970"/>
                  </a:lnTo>
                  <a:lnTo>
                    <a:pt x="399034" y="3683"/>
                  </a:lnTo>
                  <a:lnTo>
                    <a:pt x="380492" y="0"/>
                  </a:lnTo>
                  <a:lnTo>
                    <a:pt x="47498" y="0"/>
                  </a:lnTo>
                  <a:lnTo>
                    <a:pt x="29083" y="3683"/>
                  </a:lnTo>
                  <a:lnTo>
                    <a:pt x="13970" y="13970"/>
                  </a:lnTo>
                  <a:lnTo>
                    <a:pt x="3683" y="29083"/>
                  </a:lnTo>
                  <a:lnTo>
                    <a:pt x="0" y="47625"/>
                  </a:lnTo>
                  <a:lnTo>
                    <a:pt x="0" y="119126"/>
                  </a:lnTo>
                  <a:lnTo>
                    <a:pt x="23749" y="119126"/>
                  </a:lnTo>
                  <a:lnTo>
                    <a:pt x="23749" y="47625"/>
                  </a:lnTo>
                  <a:lnTo>
                    <a:pt x="25654" y="38354"/>
                  </a:lnTo>
                  <a:lnTo>
                    <a:pt x="30734" y="30734"/>
                  </a:lnTo>
                  <a:lnTo>
                    <a:pt x="38354" y="25654"/>
                  </a:lnTo>
                  <a:lnTo>
                    <a:pt x="47498" y="23876"/>
                  </a:lnTo>
                  <a:lnTo>
                    <a:pt x="380492" y="23876"/>
                  </a:lnTo>
                  <a:lnTo>
                    <a:pt x="389763" y="25654"/>
                  </a:lnTo>
                  <a:lnTo>
                    <a:pt x="397383" y="30734"/>
                  </a:lnTo>
                  <a:lnTo>
                    <a:pt x="402463" y="38354"/>
                  </a:lnTo>
                  <a:lnTo>
                    <a:pt x="404241" y="47625"/>
                  </a:lnTo>
                  <a:lnTo>
                    <a:pt x="404114" y="286258"/>
                  </a:lnTo>
                  <a:lnTo>
                    <a:pt x="402463" y="295021"/>
                  </a:lnTo>
                  <a:lnTo>
                    <a:pt x="397383" y="302514"/>
                  </a:lnTo>
                  <a:lnTo>
                    <a:pt x="389763" y="307594"/>
                  </a:lnTo>
                  <a:lnTo>
                    <a:pt x="380492" y="309499"/>
                  </a:lnTo>
                  <a:lnTo>
                    <a:pt x="213995" y="309499"/>
                  </a:lnTo>
                  <a:lnTo>
                    <a:pt x="213995" y="333375"/>
                  </a:lnTo>
                  <a:lnTo>
                    <a:pt x="380492" y="333375"/>
                  </a:lnTo>
                  <a:lnTo>
                    <a:pt x="399034" y="329565"/>
                  </a:lnTo>
                  <a:lnTo>
                    <a:pt x="414147" y="319405"/>
                  </a:lnTo>
                  <a:lnTo>
                    <a:pt x="424307" y="304165"/>
                  </a:lnTo>
                  <a:lnTo>
                    <a:pt x="427990" y="286258"/>
                  </a:lnTo>
                  <a:lnTo>
                    <a:pt x="428117" y="47625"/>
                  </a:lnTo>
                  <a:close/>
                </a:path>
              </a:pathLst>
            </a:custGeom>
            <a:solidFill>
              <a:srgbClr val="0996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639945" y="1820862"/>
            <a:ext cx="3209290" cy="5943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550" spc="-34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0">
                <a:solidFill>
                  <a:srgbClr val="C9D5DE"/>
                </a:solidFill>
                <a:latin typeface="Verdana"/>
                <a:cs typeface="Verdana"/>
              </a:rPr>
              <a:t>кт</a:t>
            </a:r>
            <a:r>
              <a:rPr dirty="0" sz="1550" spc="-2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55">
                <a:solidFill>
                  <a:srgbClr val="C9D5DE"/>
                </a:solidFill>
                <a:latin typeface="Verdana"/>
                <a:cs typeface="Verdana"/>
              </a:rPr>
              <a:t>ивны</a:t>
            </a:r>
            <a:r>
              <a:rPr dirty="0" sz="1550" spc="-29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й</a:t>
            </a:r>
            <a:r>
              <a:rPr dirty="0" sz="1550" spc="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0">
                <a:solidFill>
                  <a:srgbClr val="C9D5DE"/>
                </a:solidFill>
                <a:latin typeface="Verdana"/>
                <a:cs typeface="Verdana"/>
              </a:rPr>
              <a:t>тр</a:t>
            </a:r>
            <a:r>
              <a:rPr dirty="0" sz="15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60">
                <a:solidFill>
                  <a:srgbClr val="C9D5DE"/>
                </a:solidFill>
                <a:latin typeface="Verdana"/>
                <a:cs typeface="Verdana"/>
              </a:rPr>
              <a:t>екинг</a:t>
            </a:r>
            <a:r>
              <a:rPr dirty="0" sz="1550" spc="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э</a:t>
            </a:r>
            <a:r>
              <a:rPr dirty="0" sz="15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10">
                <a:solidFill>
                  <a:srgbClr val="C9D5DE"/>
                </a:solidFill>
                <a:latin typeface="Verdana"/>
                <a:cs typeface="Verdana"/>
              </a:rPr>
              <a:t>кр</a:t>
            </a:r>
            <a:r>
              <a:rPr dirty="0" sz="15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5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550" spc="-2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350" spc="-10">
                <a:solidFill>
                  <a:srgbClr val="C9D5DE"/>
                </a:solidFill>
                <a:latin typeface="Lucida Sans Unicode"/>
                <a:cs typeface="Lucida Sans Unicode"/>
              </a:rPr>
              <a:t>Отслеживание</a:t>
            </a:r>
            <a:r>
              <a:rPr dirty="0" sz="1350" spc="-6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C9D5DE"/>
                </a:solidFill>
                <a:latin typeface="Lucida Sans Unicode"/>
                <a:cs typeface="Lucida Sans Unicode"/>
              </a:rPr>
              <a:t>открытых</a:t>
            </a:r>
            <a:r>
              <a:rPr dirty="0" sz="1350" spc="-8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C9D5DE"/>
                </a:solidFill>
                <a:latin typeface="Lucida Sans Unicode"/>
                <a:cs typeface="Lucida Sans Unicode"/>
              </a:rPr>
              <a:t>окон</a:t>
            </a:r>
            <a:r>
              <a:rPr dirty="0" sz="1350" spc="-2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676775" y="2982848"/>
            <a:ext cx="371475" cy="438150"/>
            <a:chOff x="4676775" y="2982848"/>
            <a:chExt cx="371475" cy="43815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277" y="2982848"/>
              <a:ext cx="212089" cy="21882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676775" y="3242690"/>
              <a:ext cx="371475" cy="178435"/>
            </a:xfrm>
            <a:custGeom>
              <a:avLst/>
              <a:gdLst/>
              <a:ahLst/>
              <a:cxnLst/>
              <a:rect l="l" t="t" r="r" b="b"/>
              <a:pathLst>
                <a:path w="371475" h="178435">
                  <a:moveTo>
                    <a:pt x="223392" y="0"/>
                  </a:moveTo>
                  <a:lnTo>
                    <a:pt x="147700" y="0"/>
                  </a:lnTo>
                  <a:lnTo>
                    <a:pt x="100964" y="7873"/>
                  </a:lnTo>
                  <a:lnTo>
                    <a:pt x="60451" y="29463"/>
                  </a:lnTo>
                  <a:lnTo>
                    <a:pt x="28448" y="62483"/>
                  </a:lnTo>
                  <a:lnTo>
                    <a:pt x="7492" y="104266"/>
                  </a:lnTo>
                  <a:lnTo>
                    <a:pt x="0" y="152526"/>
                  </a:lnTo>
                  <a:lnTo>
                    <a:pt x="1904" y="162432"/>
                  </a:lnTo>
                  <a:lnTo>
                    <a:pt x="7238" y="170433"/>
                  </a:lnTo>
                  <a:lnTo>
                    <a:pt x="14986" y="175894"/>
                  </a:lnTo>
                  <a:lnTo>
                    <a:pt x="24637" y="177926"/>
                  </a:lnTo>
                  <a:lnTo>
                    <a:pt x="346583" y="177926"/>
                  </a:lnTo>
                  <a:lnTo>
                    <a:pt x="356108" y="175894"/>
                  </a:lnTo>
                  <a:lnTo>
                    <a:pt x="363982" y="170433"/>
                  </a:lnTo>
                  <a:lnTo>
                    <a:pt x="369188" y="162432"/>
                  </a:lnTo>
                  <a:lnTo>
                    <a:pt x="371094" y="152526"/>
                  </a:lnTo>
                  <a:lnTo>
                    <a:pt x="370839" y="150494"/>
                  </a:lnTo>
                  <a:lnTo>
                    <a:pt x="26542" y="150494"/>
                  </a:lnTo>
                  <a:lnTo>
                    <a:pt x="36575" y="102488"/>
                  </a:lnTo>
                  <a:lnTo>
                    <a:pt x="62611" y="63372"/>
                  </a:lnTo>
                  <a:lnTo>
                    <a:pt x="100964" y="37083"/>
                  </a:lnTo>
                  <a:lnTo>
                    <a:pt x="147700" y="27431"/>
                  </a:lnTo>
                  <a:lnTo>
                    <a:pt x="306832" y="27431"/>
                  </a:lnTo>
                  <a:lnTo>
                    <a:pt x="270128" y="7873"/>
                  </a:lnTo>
                  <a:lnTo>
                    <a:pt x="223392" y="0"/>
                  </a:lnTo>
                  <a:close/>
                </a:path>
              </a:pathLst>
            </a:custGeom>
            <a:solidFill>
              <a:srgbClr val="0996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168" y="3270122"/>
              <a:ext cx="147447" cy="123062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639945" y="3578796"/>
            <a:ext cx="3632835" cy="5943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C</a:t>
            </a:r>
            <a:r>
              <a:rPr dirty="0" sz="15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u</a:t>
            </a:r>
            <a:r>
              <a:rPr dirty="0" sz="1550" spc="-254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s</a:t>
            </a:r>
            <a:r>
              <a:rPr dirty="0" sz="15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t</a:t>
            </a:r>
            <a:r>
              <a:rPr dirty="0" sz="1550" spc="-33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o</a:t>
            </a:r>
            <a:r>
              <a:rPr dirty="0" sz="1550" spc="-21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m</a:t>
            </a:r>
            <a:r>
              <a:rPr dirty="0" sz="1550" spc="-34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J</a:t>
            </a:r>
            <a:r>
              <a:rPr dirty="0" sz="1550" spc="-27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o</a:t>
            </a:r>
            <a:r>
              <a:rPr dirty="0" sz="1550" spc="-29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u</a:t>
            </a:r>
            <a:r>
              <a:rPr dirty="0" sz="1550" spc="-254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í</a:t>
            </a:r>
            <a:r>
              <a:rPr dirty="0" sz="1550" spc="-29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n</a:t>
            </a:r>
            <a:r>
              <a:rPr dirty="0" sz="1550" spc="-254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5">
                <a:solidFill>
                  <a:srgbClr val="C9D5DE"/>
                </a:solidFill>
                <a:latin typeface="Verdana"/>
                <a:cs typeface="Verdana"/>
              </a:rPr>
              <a:t>ey</a:t>
            </a:r>
            <a:r>
              <a:rPr dirty="0" sz="1550" spc="-2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M</a:t>
            </a:r>
            <a:r>
              <a:rPr dirty="0" sz="15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a</a:t>
            </a:r>
            <a:r>
              <a:rPr dirty="0" sz="15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p</a:t>
            </a:r>
            <a:r>
              <a:rPr dirty="0" sz="1550" spc="-2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,</a:t>
            </a:r>
            <a:r>
              <a:rPr dirty="0" sz="1550" spc="10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C</a:t>
            </a:r>
            <a:r>
              <a:rPr dirty="0" sz="15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u</a:t>
            </a:r>
            <a:r>
              <a:rPr dirty="0" sz="15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s</a:t>
            </a:r>
            <a:r>
              <a:rPr dirty="0" sz="15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t</a:t>
            </a:r>
            <a:r>
              <a:rPr dirty="0" sz="15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D</a:t>
            </a:r>
            <a:r>
              <a:rPr dirty="0" sz="15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80">
                <a:solidFill>
                  <a:srgbClr val="C9D5DE"/>
                </a:solidFill>
                <a:latin typeface="Verdana"/>
                <a:cs typeface="Verdana"/>
              </a:rPr>
              <a:t>ev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350">
                <a:solidFill>
                  <a:srgbClr val="C9D5DE"/>
                </a:solidFill>
                <a:latin typeface="Lucida Sans Unicode"/>
                <a:cs typeface="Lucida Sans Unicode"/>
              </a:rPr>
              <a:t>Повышение</a:t>
            </a:r>
            <a:r>
              <a:rPr dirty="0" sz="1350" spc="-15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C9D5DE"/>
                </a:solidFill>
                <a:latin typeface="Lucida Sans Unicode"/>
                <a:cs typeface="Lucida Sans Unicode"/>
              </a:rPr>
              <a:t>удобства</a:t>
            </a:r>
            <a:r>
              <a:rPr dirty="0" sz="1350" spc="-10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C9D5DE"/>
                </a:solidFill>
                <a:latin typeface="Lucida Sans Unicode"/>
                <a:cs typeface="Lucida Sans Unicode"/>
              </a:rPr>
              <a:t>для</a:t>
            </a:r>
            <a:r>
              <a:rPr dirty="0" sz="1350" spc="-1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C9D5DE"/>
                </a:solidFill>
                <a:latin typeface="Lucida Sans Unicode"/>
                <a:cs typeface="Lucida Sans Unicode"/>
              </a:rPr>
              <a:t>пользователей</a:t>
            </a:r>
            <a:r>
              <a:rPr dirty="0" sz="135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648200" y="4783963"/>
            <a:ext cx="419100" cy="343535"/>
            <a:chOff x="4648200" y="4783963"/>
            <a:chExt cx="419100" cy="343535"/>
          </a:xfrm>
        </p:grpSpPr>
        <p:sp>
          <p:nvSpPr>
            <p:cNvPr id="15" name="object 15" descr=""/>
            <p:cNvSpPr/>
            <p:nvPr/>
          </p:nvSpPr>
          <p:spPr>
            <a:xfrm>
              <a:off x="4648200" y="4805553"/>
              <a:ext cx="274320" cy="321945"/>
            </a:xfrm>
            <a:custGeom>
              <a:avLst/>
              <a:gdLst/>
              <a:ahLst/>
              <a:cxnLst/>
              <a:rect l="l" t="t" r="r" b="b"/>
              <a:pathLst>
                <a:path w="274320" h="321945">
                  <a:moveTo>
                    <a:pt x="107314" y="0"/>
                  </a:moveTo>
                  <a:lnTo>
                    <a:pt x="85851" y="0"/>
                  </a:lnTo>
                  <a:lnTo>
                    <a:pt x="85851" y="118110"/>
                  </a:lnTo>
                  <a:lnTo>
                    <a:pt x="83692" y="125730"/>
                  </a:lnTo>
                  <a:lnTo>
                    <a:pt x="6858" y="251587"/>
                  </a:lnTo>
                  <a:lnTo>
                    <a:pt x="0" y="275717"/>
                  </a:lnTo>
                  <a:lnTo>
                    <a:pt x="3683" y="293497"/>
                  </a:lnTo>
                  <a:lnTo>
                    <a:pt x="13588" y="308737"/>
                  </a:lnTo>
                  <a:lnTo>
                    <a:pt x="28448" y="318897"/>
                  </a:lnTo>
                  <a:lnTo>
                    <a:pt x="46609" y="321437"/>
                  </a:lnTo>
                  <a:lnTo>
                    <a:pt x="261112" y="321437"/>
                  </a:lnTo>
                  <a:lnTo>
                    <a:pt x="267842" y="320167"/>
                  </a:lnTo>
                  <a:lnTo>
                    <a:pt x="273812" y="317627"/>
                  </a:lnTo>
                  <a:lnTo>
                    <a:pt x="272034" y="313817"/>
                  </a:lnTo>
                  <a:lnTo>
                    <a:pt x="271017" y="308737"/>
                  </a:lnTo>
                  <a:lnTo>
                    <a:pt x="271017" y="307467"/>
                  </a:lnTo>
                  <a:lnTo>
                    <a:pt x="253111" y="307467"/>
                  </a:lnTo>
                  <a:lnTo>
                    <a:pt x="243966" y="306197"/>
                  </a:lnTo>
                  <a:lnTo>
                    <a:pt x="235458" y="301117"/>
                  </a:lnTo>
                  <a:lnTo>
                    <a:pt x="46609" y="301117"/>
                  </a:lnTo>
                  <a:lnTo>
                    <a:pt x="36829" y="298577"/>
                  </a:lnTo>
                  <a:lnTo>
                    <a:pt x="28828" y="293497"/>
                  </a:lnTo>
                  <a:lnTo>
                    <a:pt x="23495" y="284607"/>
                  </a:lnTo>
                  <a:lnTo>
                    <a:pt x="21462" y="275717"/>
                  </a:lnTo>
                  <a:lnTo>
                    <a:pt x="21462" y="270637"/>
                  </a:lnTo>
                  <a:lnTo>
                    <a:pt x="22733" y="266827"/>
                  </a:lnTo>
                  <a:lnTo>
                    <a:pt x="54483" y="214630"/>
                  </a:lnTo>
                  <a:lnTo>
                    <a:pt x="218566" y="214630"/>
                  </a:lnTo>
                  <a:lnTo>
                    <a:pt x="213487" y="210820"/>
                  </a:lnTo>
                  <a:lnTo>
                    <a:pt x="209296" y="205740"/>
                  </a:lnTo>
                  <a:lnTo>
                    <a:pt x="206121" y="199390"/>
                  </a:lnTo>
                  <a:lnTo>
                    <a:pt x="204342" y="193040"/>
                  </a:lnTo>
                  <a:lnTo>
                    <a:pt x="67690" y="193040"/>
                  </a:lnTo>
                  <a:lnTo>
                    <a:pt x="97789" y="143510"/>
                  </a:lnTo>
                  <a:lnTo>
                    <a:pt x="107314" y="110490"/>
                  </a:lnTo>
                  <a:lnTo>
                    <a:pt x="107314" y="0"/>
                  </a:lnTo>
                  <a:close/>
                </a:path>
              </a:pathLst>
            </a:custGeom>
            <a:solidFill>
              <a:srgbClr val="0996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589" y="4783963"/>
              <a:ext cx="354711" cy="33413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4639945" y="5327332"/>
            <a:ext cx="4264025" cy="594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П</a:t>
            </a:r>
            <a:r>
              <a:rPr dirty="0" sz="1550" spc="-30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р</a:t>
            </a:r>
            <a:r>
              <a:rPr dirty="0" sz="15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550" spc="-2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550" spc="-31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550" spc="-29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ж</a:t>
            </a:r>
            <a:r>
              <a:rPr dirty="0" sz="1550" spc="-29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5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550" spc="-2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10">
                <a:solidFill>
                  <a:srgbClr val="C9D5DE"/>
                </a:solidFill>
                <a:latin typeface="Verdana"/>
                <a:cs typeface="Verdana"/>
              </a:rPr>
              <a:t>ия</a:t>
            </a:r>
            <a:r>
              <a:rPr dirty="0" sz="1550" spc="1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д</a:t>
            </a:r>
            <a:r>
              <a:rPr dirty="0" sz="1550" spc="-2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5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я</a:t>
            </a:r>
            <a:r>
              <a:rPr dirty="0" sz="1550" spc="1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5">
                <a:solidFill>
                  <a:srgbClr val="C9D5DE"/>
                </a:solidFill>
                <a:latin typeface="Verdana"/>
                <a:cs typeface="Verdana"/>
              </a:rPr>
              <a:t>пр</a:t>
            </a:r>
            <a:r>
              <a:rPr dirty="0" sz="15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5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5">
                <a:solidFill>
                  <a:srgbClr val="C9D5DE"/>
                </a:solidFill>
                <a:latin typeface="Verdana"/>
                <a:cs typeface="Verdana"/>
              </a:rPr>
              <a:t>по</a:t>
            </a:r>
            <a:r>
              <a:rPr dirty="0" sz="15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д</a:t>
            </a:r>
            <a:r>
              <a:rPr dirty="0" sz="15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00">
                <a:solidFill>
                  <a:srgbClr val="C9D5DE"/>
                </a:solidFill>
                <a:latin typeface="Verdana"/>
                <a:cs typeface="Verdana"/>
              </a:rPr>
              <a:t>ав</a:t>
            </a:r>
            <a:r>
              <a:rPr dirty="0" sz="1550" spc="-2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130">
                <a:solidFill>
                  <a:srgbClr val="C9D5DE"/>
                </a:solidFill>
                <a:latin typeface="Verdana"/>
                <a:cs typeface="Verdana"/>
              </a:rPr>
              <a:t>ате</a:t>
            </a:r>
            <a:r>
              <a:rPr dirty="0" sz="15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550" spc="-31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550" spc="80">
                <a:solidFill>
                  <a:srgbClr val="C9D5DE"/>
                </a:solidFill>
                <a:latin typeface="Verdana"/>
                <a:cs typeface="Verdana"/>
              </a:rPr>
              <a:t>ей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350" spc="-20">
                <a:solidFill>
                  <a:srgbClr val="C9D5DE"/>
                </a:solidFill>
                <a:latin typeface="Lucida Sans Unicode"/>
                <a:cs typeface="Lucida Sans Unicode"/>
              </a:rPr>
              <a:t>Настройка</a:t>
            </a:r>
            <a:r>
              <a:rPr dirty="0" sz="1350" spc="-5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C9D5DE"/>
                </a:solidFill>
                <a:latin typeface="Lucida Sans Unicode"/>
                <a:cs typeface="Lucida Sans Unicode"/>
              </a:rPr>
              <a:t>параметров</a:t>
            </a:r>
            <a:r>
              <a:rPr dirty="0" sz="1350" spc="-9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C9D5DE"/>
                </a:solidFill>
                <a:latin typeface="Lucida Sans Unicode"/>
                <a:cs typeface="Lucida Sans Unicode"/>
              </a:rPr>
              <a:t>для</a:t>
            </a:r>
            <a:r>
              <a:rPr dirty="0" sz="1350" spc="-9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C9D5DE"/>
                </a:solidFill>
                <a:latin typeface="Lucida Sans Unicode"/>
                <a:cs typeface="Lucida Sans Unicode"/>
              </a:rPr>
              <a:t>написания</a:t>
            </a:r>
            <a:r>
              <a:rPr dirty="0" sz="1350" spc="-7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C9D5DE"/>
                </a:solidFill>
                <a:latin typeface="Lucida Sans Unicode"/>
                <a:cs typeface="Lucida Sans Unicode"/>
              </a:rPr>
              <a:t>работ</a:t>
            </a:r>
            <a:r>
              <a:rPr dirty="0" sz="135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-3"/>
            <a:ext cx="4286250" cy="64420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75" y="1361757"/>
            <a:ext cx="5746750" cy="107569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П</a:t>
            </a:r>
            <a:r>
              <a:rPr dirty="0" spc="-640"/>
              <a:t> </a:t>
            </a:r>
            <a:r>
              <a:rPr dirty="0"/>
              <a:t>р</a:t>
            </a:r>
            <a:r>
              <a:rPr dirty="0" spc="-730"/>
              <a:t> </a:t>
            </a:r>
            <a:r>
              <a:rPr dirty="0"/>
              <a:t>е</a:t>
            </a:r>
            <a:r>
              <a:rPr dirty="0" spc="-640"/>
              <a:t> </a:t>
            </a:r>
            <a:r>
              <a:rPr dirty="0"/>
              <a:t>и</a:t>
            </a:r>
            <a:r>
              <a:rPr dirty="0" spc="-640"/>
              <a:t> </a:t>
            </a:r>
            <a:r>
              <a:rPr dirty="0"/>
              <a:t>м</a:t>
            </a:r>
            <a:r>
              <a:rPr dirty="0" spc="-680"/>
              <a:t> </a:t>
            </a:r>
            <a:r>
              <a:rPr dirty="0"/>
              <a:t>у</a:t>
            </a:r>
            <a:r>
              <a:rPr dirty="0" spc="-625"/>
              <a:t> </a:t>
            </a:r>
            <a:r>
              <a:rPr dirty="0"/>
              <a:t>щ</a:t>
            </a:r>
            <a:r>
              <a:rPr dirty="0" spc="-730"/>
              <a:t> </a:t>
            </a:r>
            <a:r>
              <a:rPr dirty="0"/>
              <a:t>е</a:t>
            </a:r>
            <a:r>
              <a:rPr dirty="0" spc="-635"/>
              <a:t> </a:t>
            </a:r>
            <a:r>
              <a:rPr dirty="0"/>
              <a:t>с</a:t>
            </a:r>
            <a:r>
              <a:rPr dirty="0" spc="-660"/>
              <a:t> </a:t>
            </a:r>
            <a:r>
              <a:rPr dirty="0"/>
              <a:t>т</a:t>
            </a:r>
            <a:r>
              <a:rPr dirty="0" spc="-680"/>
              <a:t> </a:t>
            </a:r>
            <a:r>
              <a:rPr dirty="0"/>
              <a:t>в</a:t>
            </a:r>
            <a:r>
              <a:rPr dirty="0" spc="-635"/>
              <a:t> </a:t>
            </a:r>
            <a:r>
              <a:rPr dirty="0" spc="-50"/>
              <a:t>а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с</a:t>
            </a:r>
            <a:r>
              <a:rPr dirty="0" spc="-665"/>
              <a:t> </a:t>
            </a:r>
            <a:r>
              <a:rPr dirty="0"/>
              <a:t>и</a:t>
            </a:r>
            <a:r>
              <a:rPr dirty="0" spc="-715"/>
              <a:t> </a:t>
            </a:r>
            <a:r>
              <a:rPr dirty="0"/>
              <a:t>с</a:t>
            </a:r>
            <a:r>
              <a:rPr dirty="0" spc="-660"/>
              <a:t> </a:t>
            </a:r>
            <a:r>
              <a:rPr dirty="0"/>
              <a:t>т</a:t>
            </a:r>
            <a:r>
              <a:rPr dirty="0" spc="-680"/>
              <a:t> </a:t>
            </a:r>
            <a:r>
              <a:rPr dirty="0"/>
              <a:t>е</a:t>
            </a:r>
            <a:r>
              <a:rPr dirty="0" spc="-640"/>
              <a:t> </a:t>
            </a:r>
            <a:r>
              <a:rPr dirty="0"/>
              <a:t>м</a:t>
            </a:r>
            <a:r>
              <a:rPr dirty="0" spc="-685"/>
              <a:t> </a:t>
            </a:r>
            <a:r>
              <a:rPr dirty="0"/>
              <a:t>ы</a:t>
            </a:r>
            <a:r>
              <a:rPr dirty="0" spc="254"/>
              <a:t> </a:t>
            </a:r>
            <a:r>
              <a:rPr dirty="0" spc="195"/>
              <a:t>пр</a:t>
            </a:r>
            <a:r>
              <a:rPr dirty="0" spc="-735"/>
              <a:t> </a:t>
            </a:r>
            <a:r>
              <a:rPr dirty="0" spc="245"/>
              <a:t>окт</a:t>
            </a:r>
            <a:r>
              <a:rPr dirty="0" spc="-755"/>
              <a:t> </a:t>
            </a:r>
            <a:r>
              <a:rPr dirty="0" spc="260"/>
              <a:t>ори</a:t>
            </a:r>
            <a:r>
              <a:rPr dirty="0" spc="-715"/>
              <a:t> </a:t>
            </a:r>
            <a:r>
              <a:rPr dirty="0" spc="225"/>
              <a:t>нга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04850" y="2773172"/>
            <a:ext cx="1038225" cy="2249170"/>
            <a:chOff x="704850" y="2773172"/>
            <a:chExt cx="1038225" cy="2249170"/>
          </a:xfrm>
        </p:grpSpPr>
        <p:sp>
          <p:nvSpPr>
            <p:cNvPr id="5" name="object 5" descr=""/>
            <p:cNvSpPr/>
            <p:nvPr/>
          </p:nvSpPr>
          <p:spPr>
            <a:xfrm>
              <a:off x="904875" y="2773171"/>
              <a:ext cx="838200" cy="2249170"/>
            </a:xfrm>
            <a:custGeom>
              <a:avLst/>
              <a:gdLst/>
              <a:ahLst/>
              <a:cxnLst/>
              <a:rect l="l" t="t" r="r" b="b"/>
              <a:pathLst>
                <a:path w="838200" h="2249170">
                  <a:moveTo>
                    <a:pt x="19151" y="6858"/>
                  </a:moveTo>
                  <a:lnTo>
                    <a:pt x="18224" y="4572"/>
                  </a:lnTo>
                  <a:lnTo>
                    <a:pt x="14478" y="889"/>
                  </a:lnTo>
                  <a:lnTo>
                    <a:pt x="12217" y="0"/>
                  </a:lnTo>
                  <a:lnTo>
                    <a:pt x="6934" y="0"/>
                  </a:lnTo>
                  <a:lnTo>
                    <a:pt x="4673" y="889"/>
                  </a:lnTo>
                  <a:lnTo>
                    <a:pt x="927" y="4572"/>
                  </a:lnTo>
                  <a:lnTo>
                    <a:pt x="0" y="6858"/>
                  </a:lnTo>
                  <a:lnTo>
                    <a:pt x="0" y="2242058"/>
                  </a:lnTo>
                  <a:lnTo>
                    <a:pt x="927" y="2244344"/>
                  </a:lnTo>
                  <a:lnTo>
                    <a:pt x="4673" y="2248027"/>
                  </a:lnTo>
                  <a:lnTo>
                    <a:pt x="6934" y="2248916"/>
                  </a:lnTo>
                  <a:lnTo>
                    <a:pt x="12217" y="2248916"/>
                  </a:lnTo>
                  <a:lnTo>
                    <a:pt x="14478" y="2248027"/>
                  </a:lnTo>
                  <a:lnTo>
                    <a:pt x="18224" y="2244344"/>
                  </a:lnTo>
                  <a:lnTo>
                    <a:pt x="19151" y="2242058"/>
                  </a:lnTo>
                  <a:lnTo>
                    <a:pt x="19151" y="6858"/>
                  </a:lnTo>
                  <a:close/>
                </a:path>
                <a:path w="838200" h="2249170">
                  <a:moveTo>
                    <a:pt x="837692" y="407174"/>
                  </a:moveTo>
                  <a:lnTo>
                    <a:pt x="836803" y="404876"/>
                  </a:lnTo>
                  <a:lnTo>
                    <a:pt x="832993" y="401193"/>
                  </a:lnTo>
                  <a:lnTo>
                    <a:pt x="830834" y="400177"/>
                  </a:lnTo>
                  <a:lnTo>
                    <a:pt x="203085" y="400177"/>
                  </a:lnTo>
                  <a:lnTo>
                    <a:pt x="200825" y="401193"/>
                  </a:lnTo>
                  <a:lnTo>
                    <a:pt x="197078" y="404876"/>
                  </a:lnTo>
                  <a:lnTo>
                    <a:pt x="196151" y="407174"/>
                  </a:lnTo>
                  <a:lnTo>
                    <a:pt x="196151" y="412369"/>
                  </a:lnTo>
                  <a:lnTo>
                    <a:pt x="197078" y="414655"/>
                  </a:lnTo>
                  <a:lnTo>
                    <a:pt x="200825" y="418338"/>
                  </a:lnTo>
                  <a:lnTo>
                    <a:pt x="203085" y="419227"/>
                  </a:lnTo>
                  <a:lnTo>
                    <a:pt x="830834" y="419227"/>
                  </a:lnTo>
                  <a:lnTo>
                    <a:pt x="832993" y="418338"/>
                  </a:lnTo>
                  <a:lnTo>
                    <a:pt x="836803" y="414655"/>
                  </a:lnTo>
                  <a:lnTo>
                    <a:pt x="837692" y="412369"/>
                  </a:lnTo>
                  <a:lnTo>
                    <a:pt x="837692" y="407174"/>
                  </a:lnTo>
                  <a:close/>
                </a:path>
              </a:pathLst>
            </a:custGeom>
            <a:solidFill>
              <a:srgbClr val="48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4850" y="2973324"/>
              <a:ext cx="409575" cy="410209"/>
            </a:xfrm>
            <a:custGeom>
              <a:avLst/>
              <a:gdLst/>
              <a:ahLst/>
              <a:cxnLst/>
              <a:rect l="l" t="t" r="r" b="b"/>
              <a:pathLst>
                <a:path w="409575" h="410210">
                  <a:moveTo>
                    <a:pt x="389826" y="0"/>
                  </a:moveTo>
                  <a:lnTo>
                    <a:pt x="19748" y="0"/>
                  </a:lnTo>
                  <a:lnTo>
                    <a:pt x="16840" y="508"/>
                  </a:lnTo>
                  <a:lnTo>
                    <a:pt x="0" y="19685"/>
                  </a:lnTo>
                  <a:lnTo>
                    <a:pt x="0" y="390017"/>
                  </a:lnTo>
                  <a:lnTo>
                    <a:pt x="19748" y="409701"/>
                  </a:lnTo>
                  <a:lnTo>
                    <a:pt x="389826" y="409701"/>
                  </a:lnTo>
                  <a:lnTo>
                    <a:pt x="409575" y="390017"/>
                  </a:lnTo>
                  <a:lnTo>
                    <a:pt x="409575" y="19685"/>
                  </a:lnTo>
                  <a:lnTo>
                    <a:pt x="392722" y="508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38200" y="2998088"/>
            <a:ext cx="18986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50">
                <a:solidFill>
                  <a:srgbClr val="C9D5DE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01570" y="2808127"/>
            <a:ext cx="3720465" cy="75438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Р</a:t>
            </a:r>
            <a:r>
              <a:rPr dirty="0" sz="1650" spc="-30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7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в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ы</a:t>
            </a:r>
            <a:r>
              <a:rPr dirty="0" sz="16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у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с</a:t>
            </a:r>
            <a:r>
              <a:rPr dirty="0" sz="1650" spc="-3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650" spc="-33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0">
                <a:solidFill>
                  <a:srgbClr val="C9D5DE"/>
                </a:solidFill>
                <a:latin typeface="Verdana"/>
                <a:cs typeface="Verdana"/>
              </a:rPr>
              <a:t>ов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я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Обеспечение</a:t>
            </a:r>
            <a:r>
              <a:rPr dirty="0" sz="1400" spc="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объективности</a:t>
            </a:r>
            <a:r>
              <a:rPr dirty="0" sz="1400" spc="-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честности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4850" y="4193032"/>
            <a:ext cx="1028700" cy="410209"/>
            <a:chOff x="704850" y="4193032"/>
            <a:chExt cx="1028700" cy="410209"/>
          </a:xfrm>
        </p:grpSpPr>
        <p:sp>
          <p:nvSpPr>
            <p:cNvPr id="10" name="object 10" descr=""/>
            <p:cNvSpPr/>
            <p:nvPr/>
          </p:nvSpPr>
          <p:spPr>
            <a:xfrm>
              <a:off x="1095375" y="4383659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1317" y="0"/>
                  </a:moveTo>
                  <a:lnTo>
                    <a:pt x="6896" y="0"/>
                  </a:lnTo>
                  <a:lnTo>
                    <a:pt x="4648" y="889"/>
                  </a:lnTo>
                  <a:lnTo>
                    <a:pt x="927" y="4699"/>
                  </a:lnTo>
                  <a:lnTo>
                    <a:pt x="0" y="6858"/>
                  </a:lnTo>
                  <a:lnTo>
                    <a:pt x="0" y="12192"/>
                  </a:lnTo>
                  <a:lnTo>
                    <a:pt x="927" y="14351"/>
                  </a:lnTo>
                  <a:lnTo>
                    <a:pt x="4648" y="18161"/>
                  </a:lnTo>
                  <a:lnTo>
                    <a:pt x="6896" y="19050"/>
                  </a:lnTo>
                  <a:lnTo>
                    <a:pt x="631317" y="19050"/>
                  </a:lnTo>
                  <a:lnTo>
                    <a:pt x="633476" y="18161"/>
                  </a:lnTo>
                  <a:lnTo>
                    <a:pt x="637286" y="14351"/>
                  </a:lnTo>
                  <a:lnTo>
                    <a:pt x="638175" y="12192"/>
                  </a:lnTo>
                  <a:lnTo>
                    <a:pt x="638175" y="6858"/>
                  </a:lnTo>
                  <a:lnTo>
                    <a:pt x="637286" y="4699"/>
                  </a:lnTo>
                  <a:lnTo>
                    <a:pt x="633476" y="889"/>
                  </a:lnTo>
                  <a:lnTo>
                    <a:pt x="631317" y="0"/>
                  </a:lnTo>
                  <a:close/>
                </a:path>
              </a:pathLst>
            </a:custGeom>
            <a:solidFill>
              <a:srgbClr val="48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850" y="4193032"/>
              <a:ext cx="409575" cy="410209"/>
            </a:xfrm>
            <a:custGeom>
              <a:avLst/>
              <a:gdLst/>
              <a:ahLst/>
              <a:cxnLst/>
              <a:rect l="l" t="t" r="r" b="b"/>
              <a:pathLst>
                <a:path w="409575" h="410210">
                  <a:moveTo>
                    <a:pt x="389826" y="0"/>
                  </a:moveTo>
                  <a:lnTo>
                    <a:pt x="19748" y="0"/>
                  </a:lnTo>
                  <a:lnTo>
                    <a:pt x="16840" y="635"/>
                  </a:lnTo>
                  <a:lnTo>
                    <a:pt x="0" y="19812"/>
                  </a:lnTo>
                  <a:lnTo>
                    <a:pt x="0" y="390017"/>
                  </a:lnTo>
                  <a:lnTo>
                    <a:pt x="19748" y="409829"/>
                  </a:lnTo>
                  <a:lnTo>
                    <a:pt x="389826" y="409829"/>
                  </a:lnTo>
                  <a:lnTo>
                    <a:pt x="409575" y="390017"/>
                  </a:lnTo>
                  <a:lnTo>
                    <a:pt x="409575" y="19812"/>
                  </a:lnTo>
                  <a:lnTo>
                    <a:pt x="392722" y="635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97242" y="4220464"/>
            <a:ext cx="18986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50">
                <a:solidFill>
                  <a:srgbClr val="C9D5DE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01570" y="4159948"/>
            <a:ext cx="440245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00">
                <a:solidFill>
                  <a:srgbClr val="C9D5DE"/>
                </a:solidFill>
                <a:latin typeface="Verdana"/>
                <a:cs typeface="Verdana"/>
              </a:rPr>
              <a:t>Ку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85">
                <a:solidFill>
                  <a:srgbClr val="C9D5DE"/>
                </a:solidFill>
                <a:latin typeface="Verdana"/>
                <a:cs typeface="Verdana"/>
              </a:rPr>
              <a:t>ль</a:t>
            </a:r>
            <a:r>
              <a:rPr dirty="0" sz="16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75">
                <a:solidFill>
                  <a:srgbClr val="C9D5DE"/>
                </a:solidFill>
                <a:latin typeface="Verdana"/>
                <a:cs typeface="Verdana"/>
              </a:rPr>
              <a:t>ту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85">
                <a:solidFill>
                  <a:srgbClr val="C9D5DE"/>
                </a:solidFill>
                <a:latin typeface="Verdana"/>
                <a:cs typeface="Verdana"/>
              </a:rPr>
              <a:t>ра</a:t>
            </a:r>
            <a:r>
              <a:rPr dirty="0" sz="1650" spc="90">
                <a:solidFill>
                  <a:srgbClr val="C9D5DE"/>
                </a:solidFill>
                <a:latin typeface="Verdana"/>
                <a:cs typeface="Verdana"/>
              </a:rPr>
              <a:t> че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75">
                <a:solidFill>
                  <a:srgbClr val="C9D5DE"/>
                </a:solidFill>
                <a:latin typeface="Verdana"/>
                <a:cs typeface="Verdana"/>
              </a:rPr>
              <a:t>ст</a:t>
            </a:r>
            <a:r>
              <a:rPr dirty="0" sz="1650" spc="-35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5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6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75">
                <a:solidFill>
                  <a:srgbClr val="C9D5DE"/>
                </a:solidFill>
                <a:latin typeface="Verdana"/>
                <a:cs typeface="Verdana"/>
              </a:rPr>
              <a:t>ст</a:t>
            </a:r>
            <a:r>
              <a:rPr dirty="0" sz="1650" spc="-3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Развитие</a:t>
            </a:r>
            <a:r>
              <a:rPr dirty="0" sz="1400" spc="-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доверия</a:t>
            </a:r>
            <a:r>
              <a:rPr dirty="0" sz="1400" spc="1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ответственности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</a:t>
            </a:r>
            <a:r>
              <a:rPr dirty="0" sz="1400" spc="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обучении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С</a:t>
            </a:r>
            <a:r>
              <a:rPr dirty="0" spc="-620"/>
              <a:t> </a:t>
            </a:r>
            <a:r>
              <a:rPr dirty="0"/>
              <a:t>л</a:t>
            </a:r>
            <a:r>
              <a:rPr dirty="0" spc="-650"/>
              <a:t> </a:t>
            </a:r>
            <a:r>
              <a:rPr dirty="0"/>
              <a:t>е</a:t>
            </a:r>
            <a:r>
              <a:rPr dirty="0" spc="-640"/>
              <a:t> </a:t>
            </a:r>
            <a:r>
              <a:rPr dirty="0"/>
              <a:t>д</a:t>
            </a:r>
            <a:r>
              <a:rPr dirty="0" spc="-655"/>
              <a:t> </a:t>
            </a:r>
            <a:r>
              <a:rPr dirty="0"/>
              <a:t>у</a:t>
            </a:r>
            <a:r>
              <a:rPr dirty="0" spc="-625"/>
              <a:t> </a:t>
            </a:r>
            <a:r>
              <a:rPr dirty="0"/>
              <a:t>ю</a:t>
            </a:r>
            <a:r>
              <a:rPr dirty="0" spc="-635"/>
              <a:t> </a:t>
            </a:r>
            <a:r>
              <a:rPr dirty="0"/>
              <a:t>щ</a:t>
            </a:r>
            <a:r>
              <a:rPr dirty="0" spc="-655"/>
              <a:t> </a:t>
            </a:r>
            <a:r>
              <a:rPr dirty="0"/>
              <a:t>и</a:t>
            </a:r>
            <a:r>
              <a:rPr dirty="0" spc="-640"/>
              <a:t> </a:t>
            </a:r>
            <a:r>
              <a:rPr dirty="0"/>
              <a:t>е</a:t>
            </a:r>
            <a:r>
              <a:rPr dirty="0" spc="345"/>
              <a:t> </a:t>
            </a:r>
            <a:r>
              <a:rPr dirty="0"/>
              <a:t>ш</a:t>
            </a:r>
            <a:r>
              <a:rPr dirty="0" spc="-695"/>
              <a:t> </a:t>
            </a:r>
            <a:r>
              <a:rPr dirty="0"/>
              <a:t>а</a:t>
            </a:r>
            <a:r>
              <a:rPr dirty="0" spc="-655"/>
              <a:t> </a:t>
            </a:r>
            <a:r>
              <a:rPr dirty="0"/>
              <a:t>г</a:t>
            </a:r>
            <a:r>
              <a:rPr dirty="0" spc="-675"/>
              <a:t> </a:t>
            </a:r>
            <a:r>
              <a:rPr dirty="0" spc="-50"/>
              <a:t>и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38175" y="2029841"/>
            <a:ext cx="1695450" cy="1029335"/>
          </a:xfrm>
          <a:custGeom>
            <a:avLst/>
            <a:gdLst/>
            <a:ahLst/>
            <a:cxnLst/>
            <a:rect l="l" t="t" r="r" b="b"/>
            <a:pathLst>
              <a:path w="1695450" h="1029335">
                <a:moveTo>
                  <a:pt x="1675638" y="0"/>
                </a:moveTo>
                <a:lnTo>
                  <a:pt x="19748" y="0"/>
                </a:lnTo>
                <a:lnTo>
                  <a:pt x="16852" y="508"/>
                </a:lnTo>
                <a:lnTo>
                  <a:pt x="0" y="19685"/>
                </a:lnTo>
                <a:lnTo>
                  <a:pt x="0" y="1009396"/>
                </a:lnTo>
                <a:lnTo>
                  <a:pt x="19748" y="1029208"/>
                </a:lnTo>
                <a:lnTo>
                  <a:pt x="1675638" y="1029208"/>
                </a:lnTo>
                <a:lnTo>
                  <a:pt x="1695450" y="1009396"/>
                </a:lnTo>
                <a:lnTo>
                  <a:pt x="1695450" y="19685"/>
                </a:lnTo>
                <a:lnTo>
                  <a:pt x="1678558" y="508"/>
                </a:lnTo>
                <a:lnTo>
                  <a:pt x="1675638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7719" y="2393632"/>
            <a:ext cx="171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01645" y="2202497"/>
            <a:ext cx="4597400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Р</a:t>
            </a:r>
            <a:r>
              <a:rPr dirty="0" sz="1650" spc="-30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7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з</a:t>
            </a:r>
            <a:r>
              <a:rPr dirty="0" sz="16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р</a:t>
            </a:r>
            <a:r>
              <a:rPr dirty="0" sz="1650" spc="-2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r>
              <a:rPr dirty="0" sz="1650" spc="-37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б</a:t>
            </a:r>
            <a:r>
              <a:rPr dirty="0" sz="1650" spc="-32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6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т</a:t>
            </a:r>
            <a:r>
              <a:rPr dirty="0" sz="1650" spc="-3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к</a:t>
            </a:r>
            <a:r>
              <a:rPr dirty="0" sz="16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а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Продолжение</a:t>
            </a:r>
            <a:r>
              <a:rPr dirty="0" sz="1400" spc="-3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разработки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тестирования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системы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419350" y="3049523"/>
            <a:ext cx="8277225" cy="9525"/>
          </a:xfrm>
          <a:custGeom>
            <a:avLst/>
            <a:gdLst/>
            <a:ahLst/>
            <a:cxnLst/>
            <a:rect l="l" t="t" r="r" b="b"/>
            <a:pathLst>
              <a:path w="8277225" h="9525">
                <a:moveTo>
                  <a:pt x="8270367" y="0"/>
                </a:moveTo>
                <a:lnTo>
                  <a:pt x="6857" y="0"/>
                </a:lnTo>
                <a:lnTo>
                  <a:pt x="4699" y="380"/>
                </a:lnTo>
                <a:lnTo>
                  <a:pt x="888" y="2286"/>
                </a:lnTo>
                <a:lnTo>
                  <a:pt x="0" y="3428"/>
                </a:lnTo>
                <a:lnTo>
                  <a:pt x="0" y="6096"/>
                </a:lnTo>
                <a:lnTo>
                  <a:pt x="888" y="7238"/>
                </a:lnTo>
                <a:lnTo>
                  <a:pt x="4699" y="9016"/>
                </a:lnTo>
                <a:lnTo>
                  <a:pt x="6857" y="9525"/>
                </a:lnTo>
                <a:lnTo>
                  <a:pt x="8270367" y="9525"/>
                </a:lnTo>
                <a:lnTo>
                  <a:pt x="8272526" y="9016"/>
                </a:lnTo>
                <a:lnTo>
                  <a:pt x="8276335" y="7238"/>
                </a:lnTo>
                <a:lnTo>
                  <a:pt x="8277225" y="6096"/>
                </a:lnTo>
                <a:lnTo>
                  <a:pt x="8277225" y="3428"/>
                </a:lnTo>
                <a:lnTo>
                  <a:pt x="8276335" y="2286"/>
                </a:lnTo>
                <a:lnTo>
                  <a:pt x="8272526" y="380"/>
                </a:lnTo>
                <a:lnTo>
                  <a:pt x="8270367" y="0"/>
                </a:lnTo>
                <a:close/>
              </a:path>
            </a:pathLst>
          </a:custGeom>
          <a:solidFill>
            <a:srgbClr val="485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38175" y="3154298"/>
            <a:ext cx="3381375" cy="1029335"/>
          </a:xfrm>
          <a:custGeom>
            <a:avLst/>
            <a:gdLst/>
            <a:ahLst/>
            <a:cxnLst/>
            <a:rect l="l" t="t" r="r" b="b"/>
            <a:pathLst>
              <a:path w="3381375" h="1029335">
                <a:moveTo>
                  <a:pt x="3361563" y="0"/>
                </a:moveTo>
                <a:lnTo>
                  <a:pt x="19748" y="0"/>
                </a:lnTo>
                <a:lnTo>
                  <a:pt x="16852" y="635"/>
                </a:lnTo>
                <a:lnTo>
                  <a:pt x="0" y="19812"/>
                </a:lnTo>
                <a:lnTo>
                  <a:pt x="0" y="1009523"/>
                </a:lnTo>
                <a:lnTo>
                  <a:pt x="19748" y="1029207"/>
                </a:lnTo>
                <a:lnTo>
                  <a:pt x="3361563" y="1029207"/>
                </a:lnTo>
                <a:lnTo>
                  <a:pt x="3381375" y="1009523"/>
                </a:lnTo>
                <a:lnTo>
                  <a:pt x="3381375" y="19812"/>
                </a:lnTo>
                <a:lnTo>
                  <a:pt x="3364484" y="635"/>
                </a:lnTo>
                <a:lnTo>
                  <a:pt x="3361563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7719" y="3519804"/>
            <a:ext cx="1714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95445" y="3329368"/>
            <a:ext cx="372681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В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29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85">
                <a:solidFill>
                  <a:srgbClr val="C9D5DE"/>
                </a:solidFill>
                <a:latin typeface="Verdana"/>
                <a:cs typeface="Verdana"/>
              </a:rPr>
              <a:t>др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Внедрение</a:t>
            </a:r>
            <a:r>
              <a:rPr dirty="0" sz="1400" spc="-9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системы</a:t>
            </a:r>
            <a:r>
              <a:rPr dirty="0" sz="1400" spc="-6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</a:t>
            </a:r>
            <a:r>
              <a:rPr dirty="0" sz="1400" spc="3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учебные</a:t>
            </a:r>
            <a:r>
              <a:rPr dirty="0" sz="1400" spc="-1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заведения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4800" y="4173982"/>
            <a:ext cx="6591300" cy="9525"/>
          </a:xfrm>
          <a:custGeom>
            <a:avLst/>
            <a:gdLst/>
            <a:ahLst/>
            <a:cxnLst/>
            <a:rect l="l" t="t" r="r" b="b"/>
            <a:pathLst>
              <a:path w="6591300" h="9525">
                <a:moveTo>
                  <a:pt x="6584442" y="0"/>
                </a:moveTo>
                <a:lnTo>
                  <a:pt x="6858" y="0"/>
                </a:lnTo>
                <a:lnTo>
                  <a:pt x="4699" y="508"/>
                </a:lnTo>
                <a:lnTo>
                  <a:pt x="888" y="2286"/>
                </a:lnTo>
                <a:lnTo>
                  <a:pt x="0" y="3429"/>
                </a:lnTo>
                <a:lnTo>
                  <a:pt x="0" y="6096"/>
                </a:lnTo>
                <a:lnTo>
                  <a:pt x="888" y="7239"/>
                </a:lnTo>
                <a:lnTo>
                  <a:pt x="4699" y="9144"/>
                </a:lnTo>
                <a:lnTo>
                  <a:pt x="6858" y="9525"/>
                </a:lnTo>
                <a:lnTo>
                  <a:pt x="6584442" y="9525"/>
                </a:lnTo>
                <a:lnTo>
                  <a:pt x="6586601" y="9144"/>
                </a:lnTo>
                <a:lnTo>
                  <a:pt x="6590410" y="7239"/>
                </a:lnTo>
                <a:lnTo>
                  <a:pt x="6591300" y="6096"/>
                </a:lnTo>
                <a:lnTo>
                  <a:pt x="6591300" y="3429"/>
                </a:lnTo>
                <a:lnTo>
                  <a:pt x="6590410" y="2286"/>
                </a:lnTo>
                <a:lnTo>
                  <a:pt x="6586601" y="508"/>
                </a:lnTo>
                <a:lnTo>
                  <a:pt x="6584442" y="0"/>
                </a:lnTo>
                <a:close/>
              </a:path>
            </a:pathLst>
          </a:custGeom>
          <a:solidFill>
            <a:srgbClr val="485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38175" y="4278884"/>
            <a:ext cx="5076825" cy="1029335"/>
          </a:xfrm>
          <a:custGeom>
            <a:avLst/>
            <a:gdLst/>
            <a:ahLst/>
            <a:cxnLst/>
            <a:rect l="l" t="t" r="r" b="b"/>
            <a:pathLst>
              <a:path w="5076825" h="1029335">
                <a:moveTo>
                  <a:pt x="5057013" y="0"/>
                </a:moveTo>
                <a:lnTo>
                  <a:pt x="19748" y="0"/>
                </a:lnTo>
                <a:lnTo>
                  <a:pt x="16852" y="508"/>
                </a:lnTo>
                <a:lnTo>
                  <a:pt x="0" y="19685"/>
                </a:lnTo>
                <a:lnTo>
                  <a:pt x="0" y="1009396"/>
                </a:lnTo>
                <a:lnTo>
                  <a:pt x="19748" y="1029157"/>
                </a:lnTo>
                <a:lnTo>
                  <a:pt x="5057013" y="1029157"/>
                </a:lnTo>
                <a:lnTo>
                  <a:pt x="5076825" y="1009396"/>
                </a:lnTo>
                <a:lnTo>
                  <a:pt x="5076825" y="19685"/>
                </a:lnTo>
                <a:lnTo>
                  <a:pt x="5059934" y="508"/>
                </a:lnTo>
                <a:lnTo>
                  <a:pt x="5057013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07719" y="4646548"/>
            <a:ext cx="1714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89371" y="4455414"/>
            <a:ext cx="4195445" cy="625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М</a:t>
            </a:r>
            <a:r>
              <a:rPr dirty="0" sz="16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о</a:t>
            </a:r>
            <a:r>
              <a:rPr dirty="0" sz="16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т</a:t>
            </a:r>
            <a:r>
              <a:rPr dirty="0" sz="1650" spc="-28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5">
                <a:solidFill>
                  <a:srgbClr val="C9D5DE"/>
                </a:solidFill>
                <a:latin typeface="Verdana"/>
                <a:cs typeface="Verdana"/>
              </a:rPr>
              <a:t>ор</a:t>
            </a:r>
            <a:r>
              <a:rPr dirty="0" sz="1650" spc="-3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и</a:t>
            </a:r>
            <a:r>
              <a:rPr dirty="0" sz="1650" spc="-28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н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г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Анализ</a:t>
            </a:r>
            <a:r>
              <a:rPr dirty="0" sz="1400" spc="-7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эффективности</a:t>
            </a:r>
            <a:r>
              <a:rPr dirty="0" sz="1400" spc="-4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и</a:t>
            </a:r>
            <a:r>
              <a:rPr dirty="0" sz="1400" spc="-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внесение</a:t>
            </a:r>
            <a:r>
              <a:rPr dirty="0" sz="1400" spc="-1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улучшений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З</a:t>
            </a:r>
            <a:r>
              <a:rPr dirty="0" spc="-710"/>
              <a:t> </a:t>
            </a:r>
            <a:r>
              <a:rPr dirty="0"/>
              <a:t>а</a:t>
            </a:r>
            <a:r>
              <a:rPr dirty="0" spc="-735"/>
              <a:t> </a:t>
            </a:r>
            <a:r>
              <a:rPr dirty="0" spc="204"/>
              <a:t>кл</a:t>
            </a:r>
            <a:r>
              <a:rPr dirty="0" spc="-730"/>
              <a:t> </a:t>
            </a:r>
            <a:r>
              <a:rPr dirty="0"/>
              <a:t>ю</a:t>
            </a:r>
            <a:r>
              <a:rPr dirty="0" spc="-715"/>
              <a:t> </a:t>
            </a:r>
            <a:r>
              <a:rPr dirty="0"/>
              <a:t>ч</a:t>
            </a:r>
            <a:r>
              <a:rPr dirty="0" spc="-750"/>
              <a:t> </a:t>
            </a:r>
            <a:r>
              <a:rPr dirty="0"/>
              <a:t>е</a:t>
            </a:r>
            <a:r>
              <a:rPr dirty="0" spc="-725"/>
              <a:t> </a:t>
            </a:r>
            <a:r>
              <a:rPr dirty="0"/>
              <a:t>н</a:t>
            </a:r>
            <a:r>
              <a:rPr dirty="0" spc="-705"/>
              <a:t> </a:t>
            </a:r>
            <a:r>
              <a:rPr dirty="0"/>
              <a:t>и</a:t>
            </a:r>
            <a:r>
              <a:rPr dirty="0" spc="-715"/>
              <a:t> </a:t>
            </a:r>
            <a:r>
              <a:rPr dirty="0" spc="-50"/>
              <a:t>е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343150" y="2077466"/>
            <a:ext cx="1676400" cy="1029335"/>
          </a:xfrm>
          <a:custGeom>
            <a:avLst/>
            <a:gdLst/>
            <a:ahLst/>
            <a:cxnLst/>
            <a:rect l="l" t="t" r="r" b="b"/>
            <a:pathLst>
              <a:path w="1676400" h="1029335">
                <a:moveTo>
                  <a:pt x="838073" y="0"/>
                </a:moveTo>
                <a:lnTo>
                  <a:pt x="0" y="1028954"/>
                </a:lnTo>
                <a:lnTo>
                  <a:pt x="1676146" y="1028954"/>
                </a:lnTo>
                <a:lnTo>
                  <a:pt x="838073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12516" y="2565336"/>
            <a:ext cx="171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86809" y="2249805"/>
            <a:ext cx="2891790" cy="625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П</a:t>
            </a:r>
            <a:r>
              <a:rPr dirty="0" sz="1650" spc="-32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80">
                <a:solidFill>
                  <a:srgbClr val="C9D5DE"/>
                </a:solidFill>
                <a:latin typeface="Verdana"/>
                <a:cs typeface="Verdana"/>
              </a:rPr>
              <a:t>ро</a:t>
            </a:r>
            <a:r>
              <a:rPr dirty="0" sz="1650" spc="-31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к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т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Создание</a:t>
            </a:r>
            <a:r>
              <a:rPr dirty="0" sz="1400" spc="-11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системы</a:t>
            </a:r>
            <a:r>
              <a:rPr dirty="0" sz="1400" spc="-9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прокторинга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504950" y="3125723"/>
            <a:ext cx="9239250" cy="1057910"/>
            <a:chOff x="1504950" y="3125723"/>
            <a:chExt cx="9239250" cy="1057910"/>
          </a:xfrm>
        </p:grpSpPr>
        <p:sp>
          <p:nvSpPr>
            <p:cNvPr id="7" name="object 7" descr=""/>
            <p:cNvSpPr/>
            <p:nvPr/>
          </p:nvSpPr>
          <p:spPr>
            <a:xfrm>
              <a:off x="4057650" y="3125723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79692" y="0"/>
                  </a:moveTo>
                  <a:lnTo>
                    <a:pt x="6858" y="0"/>
                  </a:lnTo>
                  <a:lnTo>
                    <a:pt x="4699" y="508"/>
                  </a:lnTo>
                  <a:lnTo>
                    <a:pt x="888" y="2286"/>
                  </a:lnTo>
                  <a:lnTo>
                    <a:pt x="0" y="3428"/>
                  </a:lnTo>
                  <a:lnTo>
                    <a:pt x="0" y="6096"/>
                  </a:lnTo>
                  <a:lnTo>
                    <a:pt x="888" y="7238"/>
                  </a:lnTo>
                  <a:lnTo>
                    <a:pt x="4699" y="9016"/>
                  </a:lnTo>
                  <a:lnTo>
                    <a:pt x="6858" y="9525"/>
                  </a:lnTo>
                  <a:lnTo>
                    <a:pt x="6679692" y="9525"/>
                  </a:lnTo>
                  <a:lnTo>
                    <a:pt x="6681851" y="9016"/>
                  </a:lnTo>
                  <a:lnTo>
                    <a:pt x="6685660" y="7238"/>
                  </a:lnTo>
                  <a:lnTo>
                    <a:pt x="6686550" y="6096"/>
                  </a:lnTo>
                  <a:lnTo>
                    <a:pt x="6686550" y="3428"/>
                  </a:lnTo>
                  <a:lnTo>
                    <a:pt x="6685660" y="2286"/>
                  </a:lnTo>
                  <a:lnTo>
                    <a:pt x="6681851" y="508"/>
                  </a:lnTo>
                  <a:lnTo>
                    <a:pt x="6679692" y="0"/>
                  </a:lnTo>
                  <a:close/>
                </a:path>
              </a:pathLst>
            </a:custGeom>
            <a:solidFill>
              <a:srgbClr val="48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04950" y="3154298"/>
              <a:ext cx="3352800" cy="1029335"/>
            </a:xfrm>
            <a:custGeom>
              <a:avLst/>
              <a:gdLst/>
              <a:ahLst/>
              <a:cxnLst/>
              <a:rect l="l" t="t" r="r" b="b"/>
              <a:pathLst>
                <a:path w="3352800" h="1029335">
                  <a:moveTo>
                    <a:pt x="2522728" y="0"/>
                  </a:moveTo>
                  <a:lnTo>
                    <a:pt x="829563" y="0"/>
                  </a:lnTo>
                  <a:lnTo>
                    <a:pt x="0" y="1028953"/>
                  </a:lnTo>
                  <a:lnTo>
                    <a:pt x="3352291" y="1028953"/>
                  </a:lnTo>
                  <a:lnTo>
                    <a:pt x="2522728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076194" y="3519804"/>
            <a:ext cx="1714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25390" y="3329368"/>
            <a:ext cx="321246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Ц</a:t>
            </a:r>
            <a:r>
              <a:rPr dirty="0" sz="1650" spc="-34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C9D5DE"/>
                </a:solidFill>
                <a:latin typeface="Verdana"/>
                <a:cs typeface="Verdana"/>
              </a:rPr>
              <a:t>е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C9D5DE"/>
                </a:solidFill>
                <a:latin typeface="Verdana"/>
                <a:cs typeface="Verdana"/>
              </a:rPr>
              <a:t>л</a:t>
            </a:r>
            <a:r>
              <a:rPr dirty="0" sz="1650" spc="-335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C9D5DE"/>
                </a:solidFill>
                <a:latin typeface="Verdana"/>
                <a:cs typeface="Verdana"/>
              </a:rPr>
              <a:t>ь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Обеспечение</a:t>
            </a:r>
            <a:r>
              <a:rPr dirty="0" sz="1400" spc="-6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честности</a:t>
            </a:r>
            <a:r>
              <a:rPr dirty="0" sz="1400" spc="-3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в</a:t>
            </a:r>
            <a:r>
              <a:rPr dirty="0" sz="1400" spc="25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>
                <a:solidFill>
                  <a:srgbClr val="C9D5DE"/>
                </a:solidFill>
                <a:latin typeface="Lucida Sans Unicode"/>
                <a:cs typeface="Lucida Sans Unicode"/>
              </a:rPr>
              <a:t>обучении</a:t>
            </a:r>
            <a:r>
              <a:rPr dirty="0" sz="1400" spc="-1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66750" y="4202557"/>
            <a:ext cx="10077450" cy="1057910"/>
            <a:chOff x="666750" y="4202557"/>
            <a:chExt cx="10077450" cy="1057910"/>
          </a:xfrm>
        </p:grpSpPr>
        <p:sp>
          <p:nvSpPr>
            <p:cNvPr id="12" name="object 12" descr=""/>
            <p:cNvSpPr/>
            <p:nvPr/>
          </p:nvSpPr>
          <p:spPr>
            <a:xfrm>
              <a:off x="4895850" y="4202557"/>
              <a:ext cx="5848350" cy="9525"/>
            </a:xfrm>
            <a:custGeom>
              <a:avLst/>
              <a:gdLst/>
              <a:ahLst/>
              <a:cxnLst/>
              <a:rect l="l" t="t" r="r" b="b"/>
              <a:pathLst>
                <a:path w="5848350" h="9525">
                  <a:moveTo>
                    <a:pt x="5841492" y="0"/>
                  </a:moveTo>
                  <a:lnTo>
                    <a:pt x="6858" y="0"/>
                  </a:lnTo>
                  <a:lnTo>
                    <a:pt x="4699" y="508"/>
                  </a:lnTo>
                  <a:lnTo>
                    <a:pt x="888" y="2413"/>
                  </a:lnTo>
                  <a:lnTo>
                    <a:pt x="0" y="3556"/>
                  </a:lnTo>
                  <a:lnTo>
                    <a:pt x="0" y="6096"/>
                  </a:lnTo>
                  <a:lnTo>
                    <a:pt x="888" y="7239"/>
                  </a:lnTo>
                  <a:lnTo>
                    <a:pt x="4699" y="9144"/>
                  </a:lnTo>
                  <a:lnTo>
                    <a:pt x="6858" y="9525"/>
                  </a:lnTo>
                  <a:lnTo>
                    <a:pt x="5841492" y="9525"/>
                  </a:lnTo>
                  <a:lnTo>
                    <a:pt x="5843651" y="9144"/>
                  </a:lnTo>
                  <a:lnTo>
                    <a:pt x="5847460" y="7239"/>
                  </a:lnTo>
                  <a:lnTo>
                    <a:pt x="5848350" y="6096"/>
                  </a:lnTo>
                  <a:lnTo>
                    <a:pt x="5848350" y="3556"/>
                  </a:lnTo>
                  <a:lnTo>
                    <a:pt x="5847460" y="2413"/>
                  </a:lnTo>
                  <a:lnTo>
                    <a:pt x="5843651" y="508"/>
                  </a:lnTo>
                  <a:lnTo>
                    <a:pt x="5841492" y="0"/>
                  </a:lnTo>
                  <a:close/>
                </a:path>
              </a:pathLst>
            </a:custGeom>
            <a:solidFill>
              <a:srgbClr val="48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6750" y="4231132"/>
              <a:ext cx="5029200" cy="1029335"/>
            </a:xfrm>
            <a:custGeom>
              <a:avLst/>
              <a:gdLst/>
              <a:ahLst/>
              <a:cxnLst/>
              <a:rect l="l" t="t" r="r" b="b"/>
              <a:pathLst>
                <a:path w="5029200" h="1029335">
                  <a:moveTo>
                    <a:pt x="4207764" y="0"/>
                  </a:moveTo>
                  <a:lnTo>
                    <a:pt x="821182" y="0"/>
                  </a:lnTo>
                  <a:lnTo>
                    <a:pt x="0" y="1028979"/>
                  </a:lnTo>
                  <a:lnTo>
                    <a:pt x="5029073" y="1028979"/>
                  </a:lnTo>
                  <a:lnTo>
                    <a:pt x="4207764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074670" y="4599368"/>
            <a:ext cx="171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C9D5DE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63844" y="4408106"/>
            <a:ext cx="318325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90">
                <a:solidFill>
                  <a:srgbClr val="C9D5DE"/>
                </a:solidFill>
                <a:latin typeface="Verdana"/>
                <a:cs typeface="Verdana"/>
              </a:rPr>
              <a:t>Ре</a:t>
            </a:r>
            <a:r>
              <a:rPr dirty="0" sz="1650" spc="-37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90">
                <a:solidFill>
                  <a:srgbClr val="C9D5DE"/>
                </a:solidFill>
                <a:latin typeface="Verdana"/>
                <a:cs typeface="Verdana"/>
              </a:rPr>
              <a:t>зу</a:t>
            </a:r>
            <a:r>
              <a:rPr dirty="0" sz="1650" spc="-36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114">
                <a:solidFill>
                  <a:srgbClr val="C9D5DE"/>
                </a:solidFill>
                <a:latin typeface="Verdana"/>
                <a:cs typeface="Verdana"/>
              </a:rPr>
              <a:t>льт</a:t>
            </a:r>
            <a:r>
              <a:rPr dirty="0" sz="1650" spc="-350">
                <a:solidFill>
                  <a:srgbClr val="C9D5DE"/>
                </a:solidFill>
                <a:latin typeface="Verdana"/>
                <a:cs typeface="Verdana"/>
              </a:rPr>
              <a:t> </a:t>
            </a:r>
            <a:r>
              <a:rPr dirty="0" sz="1650" spc="75">
                <a:solidFill>
                  <a:srgbClr val="C9D5DE"/>
                </a:solidFill>
                <a:latin typeface="Verdana"/>
                <a:cs typeface="Verdana"/>
              </a:rPr>
              <a:t>ат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Создание</a:t>
            </a:r>
            <a:r>
              <a:rPr dirty="0" sz="1400" spc="-12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равных</a:t>
            </a:r>
            <a:r>
              <a:rPr dirty="0" sz="1400" spc="-7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условий</a:t>
            </a:r>
            <a:r>
              <a:rPr dirty="0" sz="1400" spc="-4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>
                <a:solidFill>
                  <a:srgbClr val="C9D5DE"/>
                </a:solidFill>
                <a:latin typeface="Lucida Sans Unicode"/>
                <a:cs typeface="Lucida Sans Unicode"/>
              </a:rPr>
              <a:t>для</a:t>
            </a:r>
            <a:r>
              <a:rPr dirty="0" sz="1400" spc="-110">
                <a:solidFill>
                  <a:srgbClr val="C9D5D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C9D5DE"/>
                </a:solidFill>
                <a:latin typeface="Lucida Sans Unicode"/>
                <a:cs typeface="Lucida Sans Unicode"/>
              </a:rPr>
              <a:t>всех</a:t>
            </a:r>
            <a:r>
              <a:rPr dirty="0" sz="1400" spc="-20">
                <a:solidFill>
                  <a:srgbClr val="C9D5D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2024-12-18T12:41:31Z</dcterms:created>
  <dcterms:modified xsi:type="dcterms:W3CDTF">2024-12-18T12:41:31Z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LastSaved">
    <vt:filetime>2024-12-18T00:00:00Z</vt:filetime>
  </property>
</Properties>
</file>