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0" d="100"/>
          <a:sy n="90" d="100"/>
        </p:scale>
        <p:origin x="39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07-Nov-22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07-Nov-22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07-Nov-22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07-Nov-22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07-Nov-22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07-Nov-22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07-Nov-22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07-Nov-22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07-Nov-22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07-Nov-22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07-Nov-22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07-Nov-22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07-Nov-22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07-Nov-22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07-Nov-22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07-Nov-22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07-Nov-22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07-Nov-22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490" y="1699403"/>
            <a:ext cx="9032841" cy="1475117"/>
          </a:xfrm>
        </p:spPr>
        <p:txBody>
          <a:bodyPr/>
          <a:lstStyle/>
          <a:p>
            <a:r>
              <a:rPr lang="en-US" dirty="0" smtClean="0"/>
              <a:t>THE WEBSITE:</a:t>
            </a:r>
            <a:br>
              <a:rPr lang="en-US" dirty="0" smtClean="0"/>
            </a:br>
            <a:r>
              <a:rPr lang="en-US" dirty="0" smtClean="0"/>
              <a:t>Vital Contacts</a:t>
            </a:r>
            <a:endParaRPr lang="en-US" dirty="0"/>
          </a:p>
        </p:txBody>
      </p:sp>
      <p:sp>
        <p:nvSpPr>
          <p:cNvPr id="3" name="Subtitle 2"/>
          <p:cNvSpPr>
            <a:spLocks noGrp="1"/>
          </p:cNvSpPr>
          <p:nvPr>
            <p:ph type="subTitle" idx="1"/>
          </p:nvPr>
        </p:nvSpPr>
        <p:spPr>
          <a:xfrm>
            <a:off x="5713711" y="5296619"/>
            <a:ext cx="6064221" cy="569343"/>
          </a:xfrm>
        </p:spPr>
        <p:txBody>
          <a:bodyPr>
            <a:normAutofit/>
          </a:bodyPr>
          <a:lstStyle/>
          <a:p>
            <a:pPr algn="r"/>
            <a:r>
              <a:rPr lang="en-US" sz="2800" dirty="0" smtClean="0"/>
              <a:t>By Ibrahim </a:t>
            </a:r>
            <a:r>
              <a:rPr lang="en-US" sz="2800" dirty="0" err="1" smtClean="0"/>
              <a:t>gibrilla</a:t>
            </a:r>
            <a:r>
              <a:rPr lang="en-US" sz="2800" dirty="0" smtClean="0"/>
              <a:t> </a:t>
            </a:r>
            <a:r>
              <a:rPr lang="en-US" sz="2800" dirty="0" err="1" smtClean="0"/>
              <a:t>barrie</a:t>
            </a:r>
            <a:r>
              <a:rPr lang="en-US" sz="2800" dirty="0" smtClean="0"/>
              <a:t> 41147</a:t>
            </a:r>
            <a:endParaRPr lang="en-US" sz="2800" dirty="0"/>
          </a:p>
        </p:txBody>
      </p:sp>
    </p:spTree>
    <p:extLst>
      <p:ext uri="{BB962C8B-B14F-4D97-AF65-F5344CB8AC3E}">
        <p14:creationId xmlns:p14="http://schemas.microsoft.com/office/powerpoint/2010/main" val="12524108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website all about?</a:t>
            </a:r>
            <a:endParaRPr lang="en-US" dirty="0"/>
          </a:p>
        </p:txBody>
      </p:sp>
      <p:sp>
        <p:nvSpPr>
          <p:cNvPr id="3" name="Content Placeholder 2"/>
          <p:cNvSpPr>
            <a:spLocks noGrp="1"/>
          </p:cNvSpPr>
          <p:nvPr>
            <p:ph idx="1"/>
          </p:nvPr>
        </p:nvSpPr>
        <p:spPr/>
        <p:txBody>
          <a:bodyPr/>
          <a:lstStyle/>
          <a:p>
            <a:r>
              <a:rPr lang="en-US" dirty="0" smtClean="0"/>
              <a:t>Vital Contacts is a website which solves a lot of commons issues surrounding the Electrical and Electronics Department. </a:t>
            </a:r>
          </a:p>
          <a:p>
            <a:endParaRPr lang="en-US" dirty="0"/>
          </a:p>
          <a:p>
            <a:r>
              <a:rPr lang="en-US" dirty="0" smtClean="0"/>
              <a:t>It provides a table of lecturers and their positions in the department alongside their contacts and emails. It also does so for class reps.</a:t>
            </a:r>
          </a:p>
          <a:p>
            <a:r>
              <a:rPr lang="en-US" dirty="0" smtClean="0"/>
              <a:t>It also give you the names of modules one would be offering in the department therefore one can do research and stay ahead.</a:t>
            </a:r>
          </a:p>
          <a:p>
            <a:r>
              <a:rPr lang="en-US" dirty="0" smtClean="0"/>
              <a:t>A grade point average calculator of any amount of modules can be found to help students know their GPAs. This is done in the 4.0 grade point scale.</a:t>
            </a:r>
          </a:p>
          <a:p>
            <a:endParaRPr lang="en-US" dirty="0"/>
          </a:p>
        </p:txBody>
      </p:sp>
    </p:spTree>
    <p:extLst>
      <p:ext uri="{BB962C8B-B14F-4D97-AF65-F5344CB8AC3E}">
        <p14:creationId xmlns:p14="http://schemas.microsoft.com/office/powerpoint/2010/main" val="1982884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99705"/>
          </a:xfrm>
        </p:spPr>
        <p:txBody>
          <a:bodyPr/>
          <a:lstStyle/>
          <a:p>
            <a:pPr algn="ctr"/>
            <a:r>
              <a:rPr lang="en-US" sz="4000" dirty="0" smtClean="0"/>
              <a:t>Problems leading to it creation</a:t>
            </a:r>
            <a:endParaRPr lang="en-US" sz="4000" dirty="0"/>
          </a:p>
        </p:txBody>
      </p:sp>
      <p:sp>
        <p:nvSpPr>
          <p:cNvPr id="3" name="Content Placeholder 2"/>
          <p:cNvSpPr>
            <a:spLocks noGrp="1"/>
          </p:cNvSpPr>
          <p:nvPr>
            <p:ph idx="1"/>
          </p:nvPr>
        </p:nvSpPr>
        <p:spPr>
          <a:xfrm>
            <a:off x="160868" y="1052424"/>
            <a:ext cx="11853332" cy="5195976"/>
          </a:xfrm>
        </p:spPr>
        <p:txBody>
          <a:bodyPr/>
          <a:lstStyle/>
          <a:p>
            <a:r>
              <a:rPr lang="en-US" dirty="0" smtClean="0"/>
              <a:t>Over the years it has been difficult for people/visitors to access contacts of the different </a:t>
            </a:r>
            <a:r>
              <a:rPr lang="en-US" dirty="0" err="1" smtClean="0"/>
              <a:t>personels</a:t>
            </a:r>
            <a:r>
              <a:rPr lang="en-US" dirty="0" smtClean="0"/>
              <a:t> of the Electrical and Electronics Engineering </a:t>
            </a:r>
            <a:r>
              <a:rPr lang="en-US" dirty="0" err="1" smtClean="0"/>
              <a:t>Department,FBC</a:t>
            </a:r>
            <a:r>
              <a:rPr lang="en-US" dirty="0" smtClean="0"/>
              <a:t>. </a:t>
            </a:r>
            <a:r>
              <a:rPr lang="en-US" dirty="0" err="1" smtClean="0"/>
              <a:t>Personels</a:t>
            </a:r>
            <a:r>
              <a:rPr lang="en-US" dirty="0" smtClean="0"/>
              <a:t> such as the HOD and lecturers on to the class representatives from year2 to year5.</a:t>
            </a:r>
          </a:p>
          <a:p>
            <a:endParaRPr lang="en-US" dirty="0"/>
          </a:p>
          <a:p>
            <a:r>
              <a:rPr lang="en-US" dirty="0" smtClean="0"/>
              <a:t>Sometimes, it can really be a hassle to get in touch with a lecturer when not around and one would have to ask around a </a:t>
            </a:r>
            <a:r>
              <a:rPr lang="en-US" dirty="0"/>
              <a:t> </a:t>
            </a:r>
            <a:r>
              <a:rPr lang="en-US" dirty="0" smtClean="0"/>
              <a:t>lot to get his/her contact if lucky enough. I sometimes ask “What if one is in another country and might </a:t>
            </a:r>
            <a:r>
              <a:rPr lang="en-US" dirty="0"/>
              <a:t>w</a:t>
            </a:r>
            <a:r>
              <a:rPr lang="en-US" dirty="0" smtClean="0"/>
              <a:t>ant to contact the HOD directly?”.</a:t>
            </a:r>
          </a:p>
          <a:p>
            <a:endParaRPr lang="en-US" dirty="0"/>
          </a:p>
          <a:p>
            <a:endParaRPr lang="en-US" dirty="0" smtClean="0"/>
          </a:p>
          <a:p>
            <a:r>
              <a:rPr lang="en-US" dirty="0" smtClean="0"/>
              <a:t>Also students who might be curious to know what modules he or she would be offering in future normally find it difficult to do know and do research on them. For some students who have friends in the upper classes are at the advantage and can even get earlier access to notes.</a:t>
            </a:r>
          </a:p>
        </p:txBody>
      </p:sp>
    </p:spTree>
    <p:extLst>
      <p:ext uri="{BB962C8B-B14F-4D97-AF65-F5344CB8AC3E}">
        <p14:creationId xmlns:p14="http://schemas.microsoft.com/office/powerpoint/2010/main" val="1846202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1" y="203200"/>
            <a:ext cx="9404723" cy="275415"/>
          </a:xfrm>
        </p:spPr>
        <p:txBody>
          <a:bodyPr/>
          <a:lstStyle/>
          <a:p>
            <a:r>
              <a:rPr lang="en-US" sz="2000" dirty="0" smtClean="0"/>
              <a:t>Continuation on Problems</a:t>
            </a:r>
            <a:endParaRPr lang="en-US" sz="2000" dirty="0"/>
          </a:p>
        </p:txBody>
      </p:sp>
      <p:sp>
        <p:nvSpPr>
          <p:cNvPr id="3" name="Content Placeholder 2"/>
          <p:cNvSpPr>
            <a:spLocks noGrp="1"/>
          </p:cNvSpPr>
          <p:nvPr>
            <p:ph idx="1"/>
          </p:nvPr>
        </p:nvSpPr>
        <p:spPr>
          <a:xfrm>
            <a:off x="1103312" y="1193800"/>
            <a:ext cx="8946541" cy="5054600"/>
          </a:xfrm>
        </p:spPr>
        <p:txBody>
          <a:bodyPr/>
          <a:lstStyle/>
          <a:p>
            <a:r>
              <a:rPr lang="en-US" dirty="0"/>
              <a:t>Nevertheless, one core problem among student is how to determine </a:t>
            </a:r>
            <a:r>
              <a:rPr lang="en-US" dirty="0" smtClean="0"/>
              <a:t>the weight of their grades in terms of grade point. Some can’t even determine their letter grades based on their percentage in a module without having doubts or arguments.</a:t>
            </a:r>
          </a:p>
          <a:p>
            <a:endParaRPr lang="en-US" dirty="0"/>
          </a:p>
          <a:p>
            <a:r>
              <a:rPr lang="en-US" dirty="0" smtClean="0"/>
              <a:t>Funnily, these problems range throughout the college and a solution has never been brought up. I guess.</a:t>
            </a:r>
            <a:endParaRPr lang="en-US" dirty="0"/>
          </a:p>
        </p:txBody>
      </p:sp>
    </p:spTree>
    <p:extLst>
      <p:ext uri="{BB962C8B-B14F-4D97-AF65-F5344CB8AC3E}">
        <p14:creationId xmlns:p14="http://schemas.microsoft.com/office/powerpoint/2010/main" val="4267364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Proposed Solution</a:t>
            </a:r>
            <a:endParaRPr lang="en-US" dirty="0"/>
          </a:p>
        </p:txBody>
      </p:sp>
      <p:sp>
        <p:nvSpPr>
          <p:cNvPr id="3" name="Content Placeholder 2"/>
          <p:cNvSpPr>
            <a:spLocks noGrp="1"/>
          </p:cNvSpPr>
          <p:nvPr>
            <p:ph idx="1"/>
          </p:nvPr>
        </p:nvSpPr>
        <p:spPr/>
        <p:txBody>
          <a:bodyPr/>
          <a:lstStyle/>
          <a:p>
            <a:r>
              <a:rPr lang="en-US" dirty="0" smtClean="0"/>
              <a:t>Based on the problems listed above, this site is my solution or if not a complete solution but it can help remedy the situation.</a:t>
            </a:r>
          </a:p>
          <a:p>
            <a:r>
              <a:rPr lang="en-US" dirty="0" smtClean="0"/>
              <a:t>It has an already data filled database for lecturers and their information</a:t>
            </a:r>
            <a:r>
              <a:rPr lang="en-US" dirty="0"/>
              <a:t> </a:t>
            </a:r>
            <a:r>
              <a:rPr lang="en-US" dirty="0" smtClean="0"/>
              <a:t>likewise for class reps. There is a provided link to add new lectures or class reps and one can contact me on the number from the homepage if they would like to make any changes.</a:t>
            </a:r>
          </a:p>
          <a:p>
            <a:r>
              <a:rPr lang="en-US" dirty="0" smtClean="0"/>
              <a:t>The modules offered a show by semesters and in their different classes to avoid confusion.</a:t>
            </a:r>
          </a:p>
          <a:p>
            <a:r>
              <a:rPr lang="en-US" dirty="0" smtClean="0"/>
              <a:t>The GPA calculator </a:t>
            </a:r>
            <a:r>
              <a:rPr lang="en-US" smtClean="0"/>
              <a:t>section provide the </a:t>
            </a:r>
            <a:r>
              <a:rPr lang="en-US" dirty="0" smtClean="0"/>
              <a:t>grade point system which the college works with and it calculator to avoid </a:t>
            </a:r>
            <a:r>
              <a:rPr lang="en-US" smtClean="0"/>
              <a:t>any doubt.</a:t>
            </a:r>
            <a:endParaRPr lang="en-US" dirty="0"/>
          </a:p>
        </p:txBody>
      </p:sp>
    </p:spTree>
    <p:extLst>
      <p:ext uri="{BB962C8B-B14F-4D97-AF65-F5344CB8AC3E}">
        <p14:creationId xmlns:p14="http://schemas.microsoft.com/office/powerpoint/2010/main" val="9212939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88</TotalTime>
  <Words>450</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THE WEBSITE: Vital Contacts</vt:lpstr>
      <vt:lpstr>What is the website all about?</vt:lpstr>
      <vt:lpstr>Problems leading to it creation</vt:lpstr>
      <vt:lpstr>Continuation on Problems</vt:lpstr>
      <vt:lpstr>The Proposed Solution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WEBSITE: Vital Contacts</dc:title>
  <dc:creator>ALIEU KAMARA</dc:creator>
  <cp:lastModifiedBy>ALIEU KAMARA</cp:lastModifiedBy>
  <cp:revision>10</cp:revision>
  <dcterms:created xsi:type="dcterms:W3CDTF">2022-11-07T17:43:58Z</dcterms:created>
  <dcterms:modified xsi:type="dcterms:W3CDTF">2022-11-07T19:12:09Z</dcterms:modified>
</cp:coreProperties>
</file>