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37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18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83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8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7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2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7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46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014-4A41-499D-A3AF-C4CDB0BD309D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F51D-F409-46FC-9074-4957841FD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1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98912" y="472440"/>
            <a:ext cx="3236856" cy="2529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fr-FR" dirty="0" smtClean="0">
                <a:solidFill>
                  <a:srgbClr val="FF0000"/>
                </a:solidFill>
              </a:rPr>
              <a:t>isplay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5440" y="472440"/>
            <a:ext cx="6362700" cy="2529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Deck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" y="1094113"/>
            <a:ext cx="2588821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Smart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60276" y="1094113"/>
            <a:ext cx="1337953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IO</a:t>
            </a:r>
          </a:p>
          <a:p>
            <a:pPr algn="ctr"/>
            <a:r>
              <a:rPr lang="fr-FR" dirty="0" smtClean="0"/>
              <a:t>(frein, bride, </a:t>
            </a:r>
            <a:r>
              <a:rPr lang="fr-FR" dirty="0" err="1" smtClean="0"/>
              <a:t>cligno</a:t>
            </a:r>
            <a:r>
              <a:rPr lang="fr-FR" dirty="0" smtClean="0"/>
              <a:t> …)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059289" y="1094113"/>
            <a:ext cx="1337953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ADC</a:t>
            </a:r>
          </a:p>
          <a:p>
            <a:pPr algn="ctr"/>
            <a:r>
              <a:rPr lang="fr-FR" dirty="0" smtClean="0"/>
              <a:t>(humidité, courant ..)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058302" y="1094113"/>
            <a:ext cx="1337953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serial</a:t>
            </a:r>
          </a:p>
          <a:p>
            <a:pPr algn="ctr"/>
            <a:r>
              <a:rPr lang="fr-FR" dirty="0" smtClean="0"/>
              <a:t>(BMS…)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099361" y="1280160"/>
            <a:ext cx="29609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398229" y="1280160"/>
            <a:ext cx="661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397242" y="1280160"/>
            <a:ext cx="661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099361" y="1785851"/>
            <a:ext cx="296091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7398229" y="1785851"/>
            <a:ext cx="66106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397242" y="1785851"/>
            <a:ext cx="66106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099360" y="2273531"/>
            <a:ext cx="2960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398228" y="2273531"/>
            <a:ext cx="661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9397241" y="2273531"/>
            <a:ext cx="661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217920" y="2477589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469380" y="2477588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729252" y="2477588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979920" y="2477587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252460" y="2477587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8542020" y="2477587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57804" y="3436616"/>
            <a:ext cx="1337953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Sonde courant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836919" y="3420195"/>
            <a:ext cx="762001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JST frein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10058302" y="3420195"/>
            <a:ext cx="1337953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BMS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8781803" y="2238202"/>
            <a:ext cx="554725" cy="2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Humidité</a:t>
            </a:r>
            <a:endParaRPr lang="fr-FR" sz="7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0347960" y="2461164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0622280" y="2461164"/>
            <a:ext cx="0" cy="95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54077" y="928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871791" y="1420972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854076" y="194705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GND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691150" y="3424646"/>
            <a:ext cx="762001" cy="13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phare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8112555" y="2238202"/>
            <a:ext cx="554725" cy="2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Température</a:t>
            </a:r>
            <a:endParaRPr lang="fr-FR" sz="700" dirty="0"/>
          </a:p>
        </p:txBody>
      </p:sp>
      <p:sp>
        <p:nvSpPr>
          <p:cNvPr id="2" name="Rectangle 1"/>
          <p:cNvSpPr/>
          <p:nvPr/>
        </p:nvSpPr>
        <p:spPr>
          <a:xfrm>
            <a:off x="106878" y="403761"/>
            <a:ext cx="11792197" cy="4512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31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35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DESLANDES</dc:creator>
  <cp:lastModifiedBy>Francois DESLANDES</cp:lastModifiedBy>
  <cp:revision>9</cp:revision>
  <dcterms:created xsi:type="dcterms:W3CDTF">2021-04-13T19:27:31Z</dcterms:created>
  <dcterms:modified xsi:type="dcterms:W3CDTF">2021-04-15T19:42:11Z</dcterms:modified>
</cp:coreProperties>
</file>