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7"/>
  </p:notesMasterIdLst>
  <p:sldIdLst>
    <p:sldId id="663" r:id="rId2"/>
    <p:sldId id="670" r:id="rId3"/>
    <p:sldId id="684" r:id="rId4"/>
    <p:sldId id="669" r:id="rId5"/>
    <p:sldId id="685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EC9"/>
    <a:srgbClr val="06919A"/>
    <a:srgbClr val="242C35"/>
    <a:srgbClr val="B8B8B8"/>
    <a:srgbClr val="566A86"/>
    <a:srgbClr val="525252"/>
    <a:srgbClr val="0E80C9"/>
    <a:srgbClr val="414E5E"/>
    <a:srgbClr val="384558"/>
    <a:srgbClr val="F1C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4" autoAdjust="0"/>
    <p:restoredTop sz="95936" autoAdjust="0"/>
  </p:normalViewPr>
  <p:slideViewPr>
    <p:cSldViewPr snapToGrid="0" snapToObjects="1">
      <p:cViewPr varScale="1">
        <p:scale>
          <a:sx n="55" d="100"/>
          <a:sy n="55" d="100"/>
        </p:scale>
        <p:origin x="486" y="108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987176" y="4841880"/>
            <a:ext cx="4032242" cy="4032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5" y="3344305"/>
            <a:ext cx="22707600" cy="7606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202150" y="838200"/>
            <a:ext cx="6340475" cy="12877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20213" y="3386215"/>
            <a:ext cx="3927708" cy="7001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227922" y="3527248"/>
            <a:ext cx="5014950" cy="6657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575908" y="5357852"/>
            <a:ext cx="7136635" cy="4488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7" r:id="rId2"/>
    <p:sldLayoutId id="2147484075" r:id="rId3"/>
    <p:sldLayoutId id="2147484076" r:id="rId4"/>
    <p:sldLayoutId id="2147484078" r:id="rId5"/>
    <p:sldLayoutId id="2147484079" r:id="rId6"/>
    <p:sldLayoutId id="2147484080" r:id="rId7"/>
    <p:sldLayoutId id="2147484081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TextBox 7"/>
          <p:cNvSpPr txBox="1"/>
          <p:nvPr/>
        </p:nvSpPr>
        <p:spPr>
          <a:xfrm>
            <a:off x="4959825" y="8522715"/>
            <a:ext cx="10844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WEBSITE MAKERS</a:t>
            </a:r>
          </a:p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EXTRAORDINAIR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0533" y="2929466"/>
            <a:ext cx="1286934" cy="785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75814" y="2587362"/>
            <a:ext cx="19626021" cy="8541276"/>
            <a:chOff x="2375814" y="2890378"/>
            <a:chExt cx="19626021" cy="8541276"/>
          </a:xfrm>
        </p:grpSpPr>
        <p:grpSp>
          <p:nvGrpSpPr>
            <p:cNvPr id="12" name="Group 11"/>
            <p:cNvGrpSpPr/>
            <p:nvPr/>
          </p:nvGrpSpPr>
          <p:grpSpPr>
            <a:xfrm>
              <a:off x="2375814" y="5350044"/>
              <a:ext cx="19626021" cy="3427270"/>
              <a:chOff x="2064397" y="5073598"/>
              <a:chExt cx="19626021" cy="342727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064397" y="5073598"/>
                <a:ext cx="8780812" cy="2879813"/>
                <a:chOff x="2064397" y="3244798"/>
                <a:chExt cx="8780812" cy="2879813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888157" y="3244798"/>
                  <a:ext cx="71332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Greg VanKampen</a:t>
                  </a:r>
                </a:p>
              </p:txBody>
            </p:sp>
            <p:sp>
              <p:nvSpPr>
                <p:cNvPr id="31" name="Subtitle 2"/>
                <p:cNvSpPr txBox="1">
                  <a:spLocks/>
                </p:cNvSpPr>
                <p:nvPr/>
              </p:nvSpPr>
              <p:spPr>
                <a:xfrm>
                  <a:off x="2064397" y="4029153"/>
                  <a:ext cx="8780812" cy="2095458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Project Manager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Back End Developer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Spokesperson</a:t>
                  </a:r>
                  <a:endParaRPr lang="en-US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2909606" y="5073598"/>
                <a:ext cx="8780812" cy="3427270"/>
                <a:chOff x="2064397" y="8284630"/>
                <a:chExt cx="8780812" cy="3427270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88157" y="8284630"/>
                  <a:ext cx="71332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Vaughn Rowse</a:t>
                  </a:r>
                </a:p>
              </p:txBody>
            </p:sp>
            <p:sp>
              <p:nvSpPr>
                <p:cNvPr id="16" name="Subtitle 2"/>
                <p:cNvSpPr txBox="1">
                  <a:spLocks/>
                </p:cNvSpPr>
                <p:nvPr/>
              </p:nvSpPr>
              <p:spPr>
                <a:xfrm>
                  <a:off x="2064397" y="9068985"/>
                  <a:ext cx="8780812" cy="264291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Front End Developer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File Manager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Visual Designer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endParaRPr lang="en-US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endParaRP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9471576" y="2890378"/>
              <a:ext cx="54345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Meet the Team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1954138" y="7166834"/>
              <a:ext cx="469372" cy="806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3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3998" y="4932141"/>
            <a:ext cx="9329656" cy="5462954"/>
            <a:chOff x="3158744" y="2595880"/>
            <a:chExt cx="5375656" cy="3147700"/>
          </a:xfrm>
        </p:grpSpPr>
        <p:pic>
          <p:nvPicPr>
            <p:cNvPr id="15" name="Picture 14" descr="New Macbook Silver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744" y="2595880"/>
              <a:ext cx="5375656" cy="31477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764844" y="2841171"/>
              <a:ext cx="4112059" cy="2586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035" y="1341094"/>
            <a:ext cx="17673582" cy="2260247"/>
            <a:chOff x="-1671582" y="4093291"/>
            <a:chExt cx="17673582" cy="2260247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-1671582" y="5108954"/>
              <a:ext cx="17673582" cy="12445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Bumbo Games is an electronic entertainment company focused on the sale of DRM-free PC games. Through this new website, Bumbo Games customers will be able to browse, purchase, and enjoy the large library Bumbo Games has to offer.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4563" y="4093291"/>
              <a:ext cx="83212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BUMBO GAMES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 rot="10800000">
            <a:off x="11964403" y="11096622"/>
            <a:ext cx="469372" cy="2619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83B788A-9418-4BDD-B0E9-27FC6FD6AF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r="11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71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4233" y="7132736"/>
            <a:ext cx="16749184" cy="4401205"/>
            <a:chOff x="5939722" y="6139107"/>
            <a:chExt cx="16749184" cy="4401205"/>
          </a:xfrm>
        </p:grpSpPr>
        <p:sp>
          <p:nvSpPr>
            <p:cNvPr id="7" name="TextBox 6"/>
            <p:cNvSpPr txBox="1"/>
            <p:nvPr/>
          </p:nvSpPr>
          <p:spPr>
            <a:xfrm>
              <a:off x="8473266" y="6139107"/>
              <a:ext cx="116820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WEBSITE DEMO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9722" y="8231988"/>
              <a:ext cx="167491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400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9" name="Shape 2944"/>
          <p:cNvSpPr/>
          <p:nvPr/>
        </p:nvSpPr>
        <p:spPr>
          <a:xfrm>
            <a:off x="9924231" y="2262585"/>
            <a:ext cx="4529188" cy="4529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553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TextBox 7"/>
          <p:cNvSpPr txBox="1"/>
          <p:nvPr/>
        </p:nvSpPr>
        <p:spPr>
          <a:xfrm>
            <a:off x="4959825" y="7205979"/>
            <a:ext cx="476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THANKS!</a:t>
            </a:r>
            <a:endParaRPr lang="en-US" sz="8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0533" y="2929466"/>
            <a:ext cx="1286934" cy="785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68385" y="8931754"/>
            <a:ext cx="4133375" cy="186988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 appreciate your interest and attendance.</a:t>
            </a:r>
          </a:p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Web Makers </a:t>
            </a:r>
            <a:r>
              <a:rPr lang="en-US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Extraordinair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ires 12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B363D"/>
      </a:accent1>
      <a:accent2>
        <a:srgbClr val="E0D825"/>
      </a:accent2>
      <a:accent3>
        <a:srgbClr val="F2F1ED"/>
      </a:accent3>
      <a:accent4>
        <a:srgbClr val="FDFFFD"/>
      </a:accent4>
      <a:accent5>
        <a:srgbClr val="ECEDEC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33394</TotalTime>
  <Words>85</Words>
  <Application>Microsoft Office PowerPoint</Application>
  <PresentationFormat>Custom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Googis</dc:creator>
  <cp:keywords/>
  <dc:description/>
  <cp:lastModifiedBy>Greg Jerkington</cp:lastModifiedBy>
  <cp:revision>7759</cp:revision>
  <dcterms:created xsi:type="dcterms:W3CDTF">2014-11-12T21:47:38Z</dcterms:created>
  <dcterms:modified xsi:type="dcterms:W3CDTF">2019-03-20T12:33:04Z</dcterms:modified>
  <cp:category/>
</cp:coreProperties>
</file>