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41"/>
  </p:notesMasterIdLst>
  <p:sldIdLst>
    <p:sldId id="256" r:id="rId2"/>
    <p:sldId id="257" r:id="rId3"/>
    <p:sldId id="259" r:id="rId4"/>
    <p:sldId id="260" r:id="rId5"/>
    <p:sldId id="261" r:id="rId6"/>
    <p:sldId id="27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86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-3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F6536-7980-436E-878A-D7578F8795E2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743FC-F05F-404E-97ED-3DFE47AB8C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71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Malicious code embedded within the malware</a:t>
            </a:r>
          </a:p>
          <a:p>
            <a:pPr marL="171450" indent="-171450">
              <a:buFontTx/>
              <a:buChar char="-"/>
            </a:pPr>
            <a:r>
              <a:rPr lang="en-CA" dirty="0"/>
              <a:t>Gets written to file “</a:t>
            </a:r>
            <a:r>
              <a:rPr lang="en-CA" dirty="0" err="1"/>
              <a:t>notepad_help.c</a:t>
            </a:r>
            <a:r>
              <a:rPr lang="en-CA" dirty="0"/>
              <a:t>” at runtime</a:t>
            </a:r>
          </a:p>
          <a:p>
            <a:pPr marL="171450" indent="-171450">
              <a:buFontTx/>
              <a:buChar char="-"/>
            </a:pPr>
            <a:r>
              <a:rPr lang="en-CA" dirty="0"/>
              <a:t>Created c file gets compiled into a DLL with gcc </a:t>
            </a:r>
          </a:p>
          <a:p>
            <a:pPr marL="171450" indent="-171450">
              <a:buFontTx/>
              <a:buChar char="-"/>
            </a:pPr>
            <a:r>
              <a:rPr lang="en-CA" dirty="0"/>
              <a:t>Gcc may not be on every computer so I submitted with </a:t>
            </a:r>
            <a:r>
              <a:rPr lang="en-CA" dirty="0" err="1"/>
              <a:t>dll</a:t>
            </a:r>
            <a:r>
              <a:rPr lang="en-CA" dirty="0"/>
              <a:t> as well (can be changed to another compiler for windows) </a:t>
            </a:r>
          </a:p>
          <a:p>
            <a:pPr marL="171450" indent="-171450">
              <a:buFontTx/>
              <a:buChar char="-"/>
            </a:pPr>
            <a:r>
              <a:rPr lang="en-CA" dirty="0"/>
              <a:t>DLL’s purpose is to inject under notepad.exe and create a connection to the C2 server under notepad.exe, hiding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1743FC-F05F-404E-97ED-3DFE47AB8C4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5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E3C9-3FD7-EC50-BC0C-E48C5AF79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Malware CTF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785AE-811F-5531-2E27-C14F37A74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Maahum Imran</a:t>
            </a:r>
          </a:p>
          <a:p>
            <a:r>
              <a:rPr lang="en-CA" sz="2800" dirty="0"/>
              <a:t>EECS 4484</a:t>
            </a:r>
          </a:p>
        </p:txBody>
      </p:sp>
    </p:spTree>
    <p:extLst>
      <p:ext uri="{BB962C8B-B14F-4D97-AF65-F5344CB8AC3E}">
        <p14:creationId xmlns:p14="http://schemas.microsoft.com/office/powerpoint/2010/main" val="34100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73280-8DFF-230E-EFFC-241E2102A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5049-693B-28D5-F20D-7BB0E072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95993"/>
          </a:xfrm>
        </p:spPr>
        <p:txBody>
          <a:bodyPr>
            <a:normAutofit/>
          </a:bodyPr>
          <a:lstStyle/>
          <a:p>
            <a:r>
              <a:rPr lang="en-CA" sz="4400" dirty="0"/>
              <a:t>Anti-Debugging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0059-5027-7F34-C82F-E4A65573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02577"/>
            <a:ext cx="7729728" cy="3101983"/>
          </a:xfrm>
        </p:spPr>
        <p:txBody>
          <a:bodyPr>
            <a:normAutofit/>
          </a:bodyPr>
          <a:lstStyle/>
          <a:p>
            <a:r>
              <a:rPr lang="en-CA" sz="3200" dirty="0" err="1"/>
              <a:t>IsDebuggerPresent</a:t>
            </a:r>
            <a:endParaRPr lang="en-CA" sz="3200" dirty="0"/>
          </a:p>
          <a:p>
            <a:r>
              <a:rPr lang="en-CA" sz="3200" dirty="0" err="1"/>
              <a:t>CheckRemoteDebuggerPresent</a:t>
            </a:r>
            <a:endParaRPr lang="en-CA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DEF3C-0E8C-94F7-C66C-AFFD6E198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919" y="3826934"/>
            <a:ext cx="7024162" cy="290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9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4EE40A-4485-CAB9-A745-A083E40F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70" y="1855185"/>
            <a:ext cx="7840460" cy="3147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14ADED-6B3E-96B2-27E2-3E75A9D7FEFA}"/>
              </a:ext>
            </a:extLst>
          </p:cNvPr>
          <p:cNvSpPr txBox="1"/>
          <p:nvPr/>
        </p:nvSpPr>
        <p:spPr>
          <a:xfrm>
            <a:off x="3492500" y="5376334"/>
            <a:ext cx="520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Why_Are_You_Still_Here</a:t>
            </a:r>
          </a:p>
        </p:txBody>
      </p:sp>
    </p:spTree>
    <p:extLst>
      <p:ext uri="{BB962C8B-B14F-4D97-AF65-F5344CB8AC3E}">
        <p14:creationId xmlns:p14="http://schemas.microsoft.com/office/powerpoint/2010/main" val="354850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FA6FC-F5A7-F7D8-D37A-99BBA0172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3E74-3356-2D70-C22C-9D72169F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95993"/>
          </a:xfrm>
        </p:spPr>
        <p:txBody>
          <a:bodyPr>
            <a:normAutofit/>
          </a:bodyPr>
          <a:lstStyle/>
          <a:p>
            <a:r>
              <a:rPr lang="en-CA" sz="4400" dirty="0"/>
              <a:t>Anti-Virtual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D528-7623-F409-9540-22D4C29E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Check 31</a:t>
            </a:r>
            <a:r>
              <a:rPr lang="en-CA" sz="3200" baseline="30000" dirty="0"/>
              <a:t>st</a:t>
            </a:r>
            <a:r>
              <a:rPr lang="en-CA" sz="3200" dirty="0"/>
              <a:t> bit after running “</a:t>
            </a:r>
            <a:r>
              <a:rPr lang="en-CA" sz="3200" dirty="0" err="1"/>
              <a:t>cpuid</a:t>
            </a:r>
            <a:r>
              <a:rPr lang="en-CA" sz="3200" dirty="0"/>
              <a:t>”</a:t>
            </a:r>
          </a:p>
          <a:p>
            <a:pPr marL="0" indent="0">
              <a:buNone/>
            </a:pPr>
            <a:endParaRPr lang="en-CA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B3A98-03BB-B37C-A47E-4D41EF8B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001" y="3581400"/>
            <a:ext cx="7301997" cy="24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3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5E99D-7B36-E085-9338-5D3C82181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61CE-65C2-B3B9-61C2-19321107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95993"/>
          </a:xfrm>
        </p:spPr>
        <p:txBody>
          <a:bodyPr>
            <a:normAutofit/>
          </a:bodyPr>
          <a:lstStyle/>
          <a:p>
            <a:r>
              <a:rPr lang="en-CA" sz="4400" dirty="0"/>
              <a:t>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17FD-24E5-7B8F-034A-7491AACF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UPX Packing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6704C1-6C4C-AB87-62A3-06363AA11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266" y="3569940"/>
            <a:ext cx="7077467" cy="284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21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4B668-EC6D-C8C1-7634-739B0458E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58F9-4183-2BEE-3D7C-2D2583A6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95993"/>
          </a:xfrm>
        </p:spPr>
        <p:txBody>
          <a:bodyPr>
            <a:normAutofit/>
          </a:bodyPr>
          <a:lstStyle/>
          <a:p>
            <a:r>
              <a:rPr lang="en-CA" sz="4400" dirty="0"/>
              <a:t>Flag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87DB-F588-C08E-C22D-4B03EA61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1N_PL@1N_V13W_MAAHUM_4484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212D7-0B90-AAF7-5FA4-16AAA7E1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434" y="3878225"/>
            <a:ext cx="6685132" cy="9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8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0C938-DCD6-0C39-52C8-7314E5B86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AF64-A954-30C6-BE74-02217D1B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95993"/>
          </a:xfrm>
        </p:spPr>
        <p:txBody>
          <a:bodyPr>
            <a:normAutofit/>
          </a:bodyPr>
          <a:lstStyle/>
          <a:p>
            <a:r>
              <a:rPr lang="en-CA" sz="4400" dirty="0"/>
              <a:t>Flag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F52E7-1CA8-9BCB-0723-94A631CC5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7110"/>
            <a:ext cx="7729728" cy="3101983"/>
          </a:xfrm>
        </p:spPr>
        <p:txBody>
          <a:bodyPr>
            <a:normAutofit/>
          </a:bodyPr>
          <a:lstStyle/>
          <a:p>
            <a:r>
              <a:rPr lang="en-CA" sz="3600" dirty="0"/>
              <a:t>Decoded at Runtime</a:t>
            </a:r>
          </a:p>
          <a:p>
            <a:r>
              <a:rPr lang="en-CA" sz="3600" dirty="0"/>
              <a:t>Written to file “not_here.txt”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7B373-3D11-686E-16A7-6A8423A6B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54" y="3725334"/>
            <a:ext cx="9241691" cy="284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5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E225-6512-01FF-A617-32B970E5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252714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CA00-EA06-CAC0-E506-AB9D23BF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Detect It Easy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A46F-AEBC-B53A-6B2B-C176FE33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14" y="1617133"/>
            <a:ext cx="6511772" cy="50969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5132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D59BE-16F0-8757-2C7B-E704685CA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C569-B964-2D70-9274-464621B5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Detect It Easy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2537B-41AD-893D-EC57-3761A4175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2" y="1557505"/>
            <a:ext cx="6916115" cy="51823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0897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3D3C0-ABAD-EA99-6830-936B26294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364C-2907-1F81-5A39-28B6F277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B003F-E9B7-6842-88F5-81D8433B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66" y="1522932"/>
            <a:ext cx="6008622" cy="52338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972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99D1-A8BE-4105-3515-981F3AC5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Agenda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D64F-CE26-FA8B-B618-F65EB9726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/>
              <a:t>Functionality Summary</a:t>
            </a:r>
          </a:p>
          <a:p>
            <a:r>
              <a:rPr lang="en-CA" sz="3200" dirty="0"/>
              <a:t>Demo – Malware Analysis</a:t>
            </a:r>
          </a:p>
          <a:p>
            <a:pPr lvl="1"/>
            <a:r>
              <a:rPr lang="en-CA" sz="2800" dirty="0"/>
              <a:t>Static</a:t>
            </a:r>
          </a:p>
          <a:p>
            <a:pPr lvl="1"/>
            <a:r>
              <a:rPr lang="en-CA" sz="2800" dirty="0"/>
              <a:t>Dynamic</a:t>
            </a:r>
          </a:p>
          <a:p>
            <a:pPr lvl="1"/>
            <a:r>
              <a:rPr lang="en-CA" sz="2800" dirty="0"/>
              <a:t>Reverse Engineering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987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87A78-C7A6-0749-629A-29A9FE18B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E609-4995-BF91-2116-4B0A7A91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A90E-46EB-5938-6B86-189E760B87C7}"/>
              </a:ext>
            </a:extLst>
          </p:cNvPr>
          <p:cNvSpPr txBox="1">
            <a:spLocks/>
          </p:cNvSpPr>
          <p:nvPr/>
        </p:nvSpPr>
        <p:spPr>
          <a:xfrm>
            <a:off x="969603" y="1845734"/>
            <a:ext cx="7729728" cy="4419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CA" sz="3200" dirty="0" err="1"/>
              <a:t>RegSetValueExA</a:t>
            </a:r>
            <a:endParaRPr lang="en-CA" sz="3200" dirty="0"/>
          </a:p>
          <a:p>
            <a:pPr>
              <a:lnSpc>
                <a:spcPct val="150000"/>
              </a:lnSpc>
            </a:pPr>
            <a:r>
              <a:rPr lang="en-CA" sz="3200" dirty="0" err="1"/>
              <a:t>CreateFileA</a:t>
            </a:r>
            <a:endParaRPr lang="en-CA" sz="3200" dirty="0"/>
          </a:p>
          <a:p>
            <a:pPr>
              <a:lnSpc>
                <a:spcPct val="150000"/>
              </a:lnSpc>
            </a:pPr>
            <a:r>
              <a:rPr lang="en-CA" sz="3200" dirty="0" err="1"/>
              <a:t>IsDebuggerPresent</a:t>
            </a:r>
            <a:endParaRPr lang="en-CA" sz="3200" dirty="0"/>
          </a:p>
          <a:p>
            <a:pPr>
              <a:lnSpc>
                <a:spcPct val="150000"/>
              </a:lnSpc>
            </a:pPr>
            <a:r>
              <a:rPr lang="en-CA" sz="3200" dirty="0" err="1"/>
              <a:t>CheckRemoteDebuggerPresent</a:t>
            </a:r>
            <a:endParaRPr lang="en-CA" sz="3200" dirty="0"/>
          </a:p>
          <a:p>
            <a:pPr>
              <a:lnSpc>
                <a:spcPct val="150000"/>
              </a:lnSpc>
            </a:pPr>
            <a:r>
              <a:rPr lang="en-CA" sz="3200" dirty="0" err="1"/>
              <a:t>VirtualAllocEx</a:t>
            </a:r>
            <a:endParaRPr lang="en-CA" sz="3200" dirty="0"/>
          </a:p>
          <a:p>
            <a:pPr>
              <a:lnSpc>
                <a:spcPct val="150000"/>
              </a:lnSpc>
            </a:pPr>
            <a:r>
              <a:rPr lang="en-CA" sz="3200" dirty="0" err="1"/>
              <a:t>WriteProcessMemory</a:t>
            </a:r>
            <a:endParaRPr lang="en-CA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49529-1B16-5C82-9EC2-8DD00657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64" y="1845734"/>
            <a:ext cx="4634238" cy="44196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5275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F9722-D823-BBDA-B244-E6A2224DC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D956-0837-FA08-BBB3-3B2826F5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PE-Bear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4DBD4-800C-6FB7-7420-79CD5607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59" y="1617133"/>
            <a:ext cx="7040882" cy="50292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3058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34124-E2FC-706A-5292-6C9D62ED4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3D50-1D33-A4C9-B431-F088B0B6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465955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54246-CCCE-3454-58E7-6E0042D8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AFD4-5A66-8DC8-4474-099E1828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RegShot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E8A82-ECD3-8BBE-1AC8-0A60FFBB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1722832"/>
            <a:ext cx="9202434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25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8ED9-B344-775E-464A-F9A401EDD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2C28-FEA9-662D-A7FB-C992D17A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RegShot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A558D-E13C-9D09-9FDD-0F48D742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90" y="1821620"/>
            <a:ext cx="6592220" cy="431542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8564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D1479-6464-986F-9C05-05C24F4CA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8DB7-73A3-8C4C-090C-7EE3BB04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Not_here.txt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1C9EE-BF28-0854-85F6-F3285BC0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943" y="2394291"/>
            <a:ext cx="5404113" cy="31598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1331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ABAF9-8641-98AA-F83C-6F5A0A8AB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E278-C037-B672-C59F-28E4EA7C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Process Monitor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E21E94-4C6F-E5E0-D3C3-61572F43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205" y="1727198"/>
            <a:ext cx="4963590" cy="170180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8545FB-DD47-5D32-45C0-DE08F268D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05" y="3750731"/>
            <a:ext cx="6546790" cy="253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572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44106-288E-D174-A586-FFCC57A8D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7CA-8E9F-391F-E793-5A292FFE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Process Explorer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538C2C-277E-665B-3F69-626D7F3F7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1929340"/>
            <a:ext cx="7267574" cy="42809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64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C6B2D-317B-D3A0-D650-5CC4F0928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A2AB-E16E-02FA-5A5B-B4713066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Process Monitor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86CC054-62E7-CEEB-C643-93AE8215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12" y="2870201"/>
            <a:ext cx="10142375" cy="166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406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D462A-EFB1-252D-1203-894745A4E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EFEB-52A0-F327-BC8E-0487134B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Fakenet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3338ED-893C-E3FD-E797-8101EF4F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49" y="2801429"/>
            <a:ext cx="10562502" cy="100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71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9A6F-F706-9E19-A028-D3379492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dirty="0"/>
              <a:t>Functionality Summary</a:t>
            </a:r>
          </a:p>
        </p:txBody>
      </p:sp>
    </p:spTree>
    <p:extLst>
      <p:ext uri="{BB962C8B-B14F-4D97-AF65-F5344CB8AC3E}">
        <p14:creationId xmlns:p14="http://schemas.microsoft.com/office/powerpoint/2010/main" val="2754436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816FC7-F135-4887-1F82-A2EE8CA8A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DDD1-CEC2-CF12-ABF8-1E847F75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800" dirty="0"/>
              <a:t>Reverse Engineering Analysis</a:t>
            </a:r>
          </a:p>
        </p:txBody>
      </p:sp>
    </p:spTree>
    <p:extLst>
      <p:ext uri="{BB962C8B-B14F-4D97-AF65-F5344CB8AC3E}">
        <p14:creationId xmlns:p14="http://schemas.microsoft.com/office/powerpoint/2010/main" val="2133914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0B6B3-9FF3-ED41-EDB7-1FF26C83D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95E5-40EB-73A7-9D32-F04640BE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IDA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04270B-1630-C17C-985B-E229DCD2F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85" y="1706034"/>
            <a:ext cx="6845829" cy="479594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759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9FD66-1C04-C82D-CB31-D2804656D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4AD1-F07E-9137-880D-1B931236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IDA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803F41-620B-14D9-B8C1-5CE732F6D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10" y="1701800"/>
            <a:ext cx="3612180" cy="49738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25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254FA-9DAA-3AA6-2D24-31CE87C0E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C47C-0997-7771-D305-6D0EF385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IDA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E44E3-3696-C7E3-0034-BDE55FC1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82" y="1530645"/>
            <a:ext cx="4817286" cy="506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4AC2C-B343-7DA1-7071-833BCAEDB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23" y="3225801"/>
            <a:ext cx="6125611" cy="1268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7510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D7191-3BEE-B54B-3660-DAD75D6E1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DF77-7E13-13FC-4610-54467A73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IDA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4DCAA-B0F6-B68B-F194-69AC4782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312" y="2174136"/>
            <a:ext cx="8679375" cy="3659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5126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0C197-1254-62A8-AFBB-1D5D2A009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D8B3-C6F6-1EEA-A6FA-BC7F9B3C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x32dbg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DAF39-FE05-8523-DA1B-D1E7B07B1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94" y="1481667"/>
            <a:ext cx="9411211" cy="52693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6041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87F16-094F-D417-11E1-AE4E9837E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BCC7-67CE-E70F-29EA-91BF7CBB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x32dbg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DA1A3-9CC7-25C1-EC90-55D3A2A1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40" y="1541035"/>
            <a:ext cx="9032119" cy="5075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8765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FF7AE-E018-207D-881F-7AD67C11C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5524-B3E5-446E-DEDB-EA6B0E90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x32dbg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E821F-E1E4-39E3-FF7C-91C9E8E4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140" y="1574535"/>
            <a:ext cx="9133719" cy="5139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0709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3C84-7B67-3EAD-276E-7DCA57D0C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D36F-937C-5D07-B812-D7CAB0E3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4425"/>
            <a:ext cx="7729728" cy="881042"/>
          </a:xfrm>
        </p:spPr>
        <p:txBody>
          <a:bodyPr>
            <a:normAutofit fontScale="90000"/>
          </a:bodyPr>
          <a:lstStyle/>
          <a:p>
            <a:r>
              <a:rPr lang="en-CA" sz="4400" dirty="0"/>
              <a:t>x32dbg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B9CA6-5C84-5BEB-75E8-20E0FA23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37" y="1511717"/>
            <a:ext cx="9395125" cy="52504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6831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A5CB96-1E09-38DC-9875-F72DD7E3C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750" y="2344601"/>
            <a:ext cx="3526500" cy="216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8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6660-7186-7B5B-5D75-CDA8B465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95993"/>
          </a:xfrm>
        </p:spPr>
        <p:txBody>
          <a:bodyPr>
            <a:normAutofit/>
          </a:bodyPr>
          <a:lstStyle/>
          <a:p>
            <a:r>
              <a:rPr lang="en-CA" sz="4400" dirty="0"/>
              <a:t>DLL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F3A0A-B8FD-AD60-67C6-234149CA2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69" y="2172378"/>
            <a:ext cx="8174397" cy="3101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sz="3200" dirty="0"/>
              <a:t>Malicious DLL Compiled at Runtime with gcc</a:t>
            </a:r>
          </a:p>
          <a:p>
            <a:pPr>
              <a:lnSpc>
                <a:spcPct val="150000"/>
              </a:lnSpc>
            </a:pPr>
            <a:r>
              <a:rPr lang="en-CA" sz="3200" dirty="0"/>
              <a:t>Inject into notepad.exe</a:t>
            </a:r>
          </a:p>
          <a:p>
            <a:pPr>
              <a:lnSpc>
                <a:spcPct val="150000"/>
              </a:lnSpc>
            </a:pPr>
            <a:r>
              <a:rPr lang="en-CA" sz="3200" dirty="0"/>
              <a:t>Connect to C2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C25EB-0B72-D3AF-6A6D-A96AC88C1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823" y="3262003"/>
            <a:ext cx="7665308" cy="310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9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82E42-4D72-6FCC-F744-4274EF68C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FFB7-BB94-A113-4A85-97D8FCC3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95993"/>
          </a:xfrm>
        </p:spPr>
        <p:txBody>
          <a:bodyPr>
            <a:normAutofit/>
          </a:bodyPr>
          <a:lstStyle/>
          <a:p>
            <a:r>
              <a:rPr lang="en-CA" sz="4400" dirty="0"/>
              <a:t>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DAAB3-8853-657A-C267-CBCAF112B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801" y="2350177"/>
            <a:ext cx="9444397" cy="3101983"/>
          </a:xfrm>
        </p:spPr>
        <p:txBody>
          <a:bodyPr>
            <a:normAutofit lnSpcReduction="10000"/>
          </a:bodyPr>
          <a:lstStyle/>
          <a:p>
            <a:r>
              <a:rPr lang="en-CA" sz="3200" dirty="0"/>
              <a:t>3 different registry keys added</a:t>
            </a:r>
          </a:p>
          <a:p>
            <a:pPr lvl="1" fontAlgn="base">
              <a:buFont typeface="+mj-lt"/>
              <a:buAutoNum type="arabicPeriod"/>
            </a:pPr>
            <a:r>
              <a:rPr lang="en-CA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HKEY_CURRENT_USER\SOFTWARE\Microsoft\Windows\CurrentVersion\ Explorer\</a:t>
            </a:r>
            <a:r>
              <a:rPr lang="en-CA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StartupApproved</a:t>
            </a:r>
            <a:r>
              <a:rPr lang="en-CA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\Run</a:t>
            </a:r>
          </a:p>
          <a:p>
            <a:pPr lvl="1" fontAlgn="base">
              <a:buFont typeface="+mj-lt"/>
              <a:buAutoNum type="arabicPeriod"/>
            </a:pPr>
            <a:r>
              <a:rPr lang="en-CA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HKEY_LOCAL_MACHINE\ SOFTWARE\Microsoft\Windows\CurrentVersion\Run</a:t>
            </a:r>
          </a:p>
          <a:p>
            <a:pPr lvl="1" fontAlgn="base">
              <a:buFont typeface="+mj-lt"/>
              <a:buAutoNum type="arabicPeriod"/>
            </a:pPr>
            <a:r>
              <a:rPr lang="en-CA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KEY_CURRENT_USER\ SOFTWARE\Microsoft\Windows\ CurrentVersion\Run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27866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17820-D37B-4393-43D2-09BA8218B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2B3A-8759-3F56-D7A6-D7258CEE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95993"/>
          </a:xfrm>
        </p:spPr>
        <p:txBody>
          <a:bodyPr>
            <a:normAutofit/>
          </a:bodyPr>
          <a:lstStyle/>
          <a:p>
            <a:r>
              <a:rPr lang="en-CA" sz="4400" dirty="0"/>
              <a:t>Persistence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20A37-34CE-B5AE-C7BA-62CC9975F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89" y="3093426"/>
            <a:ext cx="11378421" cy="15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5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19C5A-E97C-7322-4ED6-FC363DE0F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206C-D7CB-C2ED-3577-276CCAD8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95993"/>
          </a:xfrm>
        </p:spPr>
        <p:txBody>
          <a:bodyPr>
            <a:normAutofit/>
          </a:bodyPr>
          <a:lstStyle/>
          <a:p>
            <a:r>
              <a:rPr lang="en-CA" sz="4400" dirty="0"/>
              <a:t>Network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F247-A70A-265C-833A-7E3E82FE8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06409"/>
            <a:ext cx="7729728" cy="3101983"/>
          </a:xfrm>
        </p:spPr>
        <p:txBody>
          <a:bodyPr>
            <a:normAutofit/>
          </a:bodyPr>
          <a:lstStyle/>
          <a:p>
            <a:r>
              <a:rPr lang="en-CA" sz="3200" dirty="0"/>
              <a:t>“aVERYevilsite.com”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59C4A-B452-96FC-859D-DAB8731E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327401"/>
            <a:ext cx="7617066" cy="291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8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BD182-D27A-0AD1-744B-07247456E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0A03-198F-0178-B7D0-72FCA782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95993"/>
          </a:xfrm>
        </p:spPr>
        <p:txBody>
          <a:bodyPr>
            <a:normAutofit/>
          </a:bodyPr>
          <a:lstStyle/>
          <a:p>
            <a:r>
              <a:rPr lang="en-CA" sz="4400" dirty="0"/>
              <a:t>Code Obfuscation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AE8E-1C80-9873-8987-C205ABEA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Junk Code</a:t>
            </a:r>
          </a:p>
          <a:p>
            <a:r>
              <a:rPr lang="en-CA" sz="3200" dirty="0"/>
              <a:t>Fake Decoder Method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C4321-D456-188B-CDF1-156EDBBF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678" y="3953933"/>
            <a:ext cx="9714643" cy="255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7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EC214-6006-8D97-03D6-F250F6B6D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FC37-5E81-2557-DE7F-7838F4D5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995993"/>
          </a:xfrm>
        </p:spPr>
        <p:txBody>
          <a:bodyPr>
            <a:normAutofit/>
          </a:bodyPr>
          <a:lstStyle/>
          <a:p>
            <a:r>
              <a:rPr lang="en-CA" sz="4400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5CA9-B606-24CB-4996-A1E958D3B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XOR (key=2)</a:t>
            </a:r>
          </a:p>
          <a:p>
            <a:r>
              <a:rPr lang="en-CA" sz="3200" dirty="0"/>
              <a:t>Base32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1E740-503E-8BC1-CD9D-4C8B068D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83" y="3903525"/>
            <a:ext cx="9906034" cy="26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19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975</TotalTime>
  <Words>291</Words>
  <Application>Microsoft Office PowerPoint</Application>
  <PresentationFormat>Widescreen</PresentationFormat>
  <Paragraphs>76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Gill Sans MT</vt:lpstr>
      <vt:lpstr>Times New Roman</vt:lpstr>
      <vt:lpstr>Parcel</vt:lpstr>
      <vt:lpstr>Malware CTF Project</vt:lpstr>
      <vt:lpstr>Agenda</vt:lpstr>
      <vt:lpstr>Functionality Summary</vt:lpstr>
      <vt:lpstr>DLL Injection</vt:lpstr>
      <vt:lpstr>Persistence</vt:lpstr>
      <vt:lpstr>Persistence</vt:lpstr>
      <vt:lpstr>Network Connection</vt:lpstr>
      <vt:lpstr>Code Obfuscation</vt:lpstr>
      <vt:lpstr>Encoding</vt:lpstr>
      <vt:lpstr>Anti-Debugging</vt:lpstr>
      <vt:lpstr>PowerPoint Presentation</vt:lpstr>
      <vt:lpstr>Anti-Virtual Machine</vt:lpstr>
      <vt:lpstr>Packing</vt:lpstr>
      <vt:lpstr>Flag 1</vt:lpstr>
      <vt:lpstr>Flag 2</vt:lpstr>
      <vt:lpstr>Static Analysis</vt:lpstr>
      <vt:lpstr>Detect It Easy</vt:lpstr>
      <vt:lpstr>Detect It Easy</vt:lpstr>
      <vt:lpstr>Strings</vt:lpstr>
      <vt:lpstr>Strings</vt:lpstr>
      <vt:lpstr>PE-Bear</vt:lpstr>
      <vt:lpstr>Dynamic Analysis</vt:lpstr>
      <vt:lpstr>RegShot</vt:lpstr>
      <vt:lpstr>RegShot</vt:lpstr>
      <vt:lpstr>Not_here.txt</vt:lpstr>
      <vt:lpstr>Process Monitor</vt:lpstr>
      <vt:lpstr>Process Explorer</vt:lpstr>
      <vt:lpstr>Process Monitor</vt:lpstr>
      <vt:lpstr>Fakenet</vt:lpstr>
      <vt:lpstr>Reverse Engineering Analysis</vt:lpstr>
      <vt:lpstr>IDA</vt:lpstr>
      <vt:lpstr>IDA</vt:lpstr>
      <vt:lpstr>IDA</vt:lpstr>
      <vt:lpstr>IDA</vt:lpstr>
      <vt:lpstr>x32dbg</vt:lpstr>
      <vt:lpstr>x32dbg</vt:lpstr>
      <vt:lpstr>x32dbg</vt:lpstr>
      <vt:lpstr>x32dbg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Maahum Imran</dc:creator>
  <cp:lastModifiedBy>Maahum Imran</cp:lastModifiedBy>
  <cp:revision>2</cp:revision>
  <dcterms:created xsi:type="dcterms:W3CDTF">2025-03-24T17:45:38Z</dcterms:created>
  <dcterms:modified xsi:type="dcterms:W3CDTF">2025-03-25T21:51:13Z</dcterms:modified>
</cp:coreProperties>
</file>