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4" r:id="rId3"/>
    <p:sldId id="259" r:id="rId4"/>
    <p:sldId id="260" r:id="rId5"/>
    <p:sldId id="266" r:id="rId6"/>
    <p:sldId id="261" r:id="rId7"/>
    <p:sldId id="262" r:id="rId8"/>
    <p:sldId id="265" r:id="rId9"/>
    <p:sldId id="267" r:id="rId10"/>
    <p:sldId id="268" r:id="rId11"/>
    <p:sldId id="269" r:id="rId12"/>
    <p:sldId id="270" r:id="rId13"/>
    <p:sldId id="25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1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05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27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50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89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58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7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7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6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7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460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1631" y="442499"/>
            <a:ext cx="6159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My Hobby Project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0563" y="4531057"/>
            <a:ext cx="43611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By: Imran Subhan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1557" y="2348278"/>
            <a:ext cx="86792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ARSENAL STATS</a:t>
            </a:r>
            <a:endParaRPr lang="en-US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2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Surefire</a:t>
            </a:r>
            <a:r>
              <a:rPr lang="en-GB" dirty="0" smtClean="0"/>
              <a:t> report – 95% coverage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Selenium Automation Testing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97" y="2676520"/>
            <a:ext cx="9326277" cy="11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Spring boot project – </a:t>
            </a:r>
            <a:r>
              <a:rPr lang="en-GB" dirty="0" err="1" smtClean="0"/>
              <a:t>SpringFramework</a:t>
            </a:r>
            <a:r>
              <a:rPr lang="en-GB" dirty="0" smtClean="0"/>
              <a:t>, Annotations, Application properties, </a:t>
            </a:r>
            <a:r>
              <a:rPr lang="en-GB" dirty="0" err="1" smtClean="0"/>
              <a:t>Reposotory</a:t>
            </a:r>
            <a:r>
              <a:rPr lang="en-GB" dirty="0" smtClean="0"/>
              <a:t>-Entity-Service-Controller model.</a:t>
            </a:r>
          </a:p>
          <a:p>
            <a:r>
              <a:rPr lang="en-GB" dirty="0" smtClean="0"/>
              <a:t>Visual Code Studio – Fetch, DOM, JS, CSS, Functions, Tags, Bootstrap</a:t>
            </a:r>
          </a:p>
          <a:p>
            <a:r>
              <a:rPr lang="en-GB" dirty="0" smtClean="0"/>
              <a:t>Automation testing – Seleniu</a:t>
            </a:r>
            <a:r>
              <a:rPr lang="en-GB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326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MoSCoW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026" t="35029" r="16033" b="12778"/>
          <a:stretch/>
        </p:blipFill>
        <p:spPr>
          <a:xfrm>
            <a:off x="3343701" y="1152983"/>
            <a:ext cx="7779224" cy="53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chose to base my project on Arsenal FC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Why?</a:t>
            </a:r>
          </a:p>
          <a:p>
            <a:r>
              <a:rPr lang="en-GB" dirty="0" smtClean="0"/>
              <a:t>Arsenal FC is the team I support</a:t>
            </a:r>
          </a:p>
          <a:p>
            <a:r>
              <a:rPr lang="en-GB" dirty="0" smtClean="0"/>
              <a:t>In my free time I watch them play</a:t>
            </a:r>
          </a:p>
          <a:p>
            <a:r>
              <a:rPr lang="en-GB" dirty="0" smtClean="0"/>
              <a:t>I go to their games </a:t>
            </a:r>
          </a:p>
          <a:p>
            <a:r>
              <a:rPr lang="en-GB" dirty="0" smtClean="0"/>
              <a:t>I read up on Arsenal news</a:t>
            </a:r>
          </a:p>
          <a:p>
            <a:r>
              <a:rPr lang="en-GB" dirty="0" smtClean="0"/>
              <a:t>I look up player info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29" y="2052918"/>
            <a:ext cx="2070660" cy="35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39071"/>
            <a:ext cx="9404723" cy="1400530"/>
          </a:xfrm>
        </p:spPr>
        <p:txBody>
          <a:bodyPr/>
          <a:lstStyle/>
          <a:p>
            <a:r>
              <a:rPr lang="en-GB" dirty="0" smtClean="0"/>
              <a:t>Creation of Arsenal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started the project by carrying out the planning stages stated in the specification: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Risk-Assessment</a:t>
            </a:r>
          </a:p>
          <a:p>
            <a:r>
              <a:rPr lang="en-GB" dirty="0" smtClean="0"/>
              <a:t>SPRINT Plan</a:t>
            </a:r>
          </a:p>
          <a:p>
            <a:r>
              <a:rPr lang="en-GB" dirty="0" smtClean="0"/>
              <a:t>Outline</a:t>
            </a:r>
          </a:p>
          <a:p>
            <a:r>
              <a:rPr lang="en-GB" dirty="0" smtClean="0"/>
              <a:t>ERD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193" y="4258100"/>
            <a:ext cx="8683386" cy="2428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193" y="3909720"/>
            <a:ext cx="8683386" cy="3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Plan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41" t="27752" r="3707" b="9002"/>
          <a:stretch/>
        </p:blipFill>
        <p:spPr>
          <a:xfrm>
            <a:off x="646111" y="1965278"/>
            <a:ext cx="9908275" cy="46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Stories for Login page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User Stories for Create Page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954" y="2052918"/>
            <a:ext cx="3084408" cy="1806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416" y="2052917"/>
            <a:ext cx="3043465" cy="1806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669" y="4258101"/>
            <a:ext cx="3083693" cy="1692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416" y="4258100"/>
            <a:ext cx="3043465" cy="16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0" t="18617" r="12023" b="5327"/>
          <a:stretch/>
        </p:blipFill>
        <p:spPr>
          <a:xfrm>
            <a:off x="646111" y="1589116"/>
            <a:ext cx="3134319" cy="1779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49" t="18793" r="12024" b="5151"/>
          <a:stretch/>
        </p:blipFill>
        <p:spPr>
          <a:xfrm>
            <a:off x="4134576" y="1589115"/>
            <a:ext cx="3313404" cy="1779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551" t="18793" r="12518" b="5151"/>
          <a:stretch/>
        </p:blipFill>
        <p:spPr>
          <a:xfrm>
            <a:off x="7709595" y="1589115"/>
            <a:ext cx="3117843" cy="1779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2353" t="18618" r="12221" b="5501"/>
          <a:stretch/>
        </p:blipFill>
        <p:spPr>
          <a:xfrm>
            <a:off x="646111" y="3783106"/>
            <a:ext cx="3145718" cy="177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2453" t="19146" r="12221" b="7262"/>
          <a:stretch/>
        </p:blipFill>
        <p:spPr>
          <a:xfrm>
            <a:off x="4134576" y="3742399"/>
            <a:ext cx="3313404" cy="1819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12453" t="18794" r="12419" b="5502"/>
          <a:stretch/>
        </p:blipFill>
        <p:spPr>
          <a:xfrm>
            <a:off x="7709595" y="3706361"/>
            <a:ext cx="3276084" cy="18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42" y="4507024"/>
            <a:ext cx="7597084" cy="1998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542" y="1152983"/>
            <a:ext cx="7597084" cy="26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 &amp; </a:t>
            </a:r>
            <a:r>
              <a:rPr lang="en-GB" dirty="0" err="1" smtClean="0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up on a GCP VM Instance using Ubuntu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700" t="30364" r="1505" b="52845"/>
          <a:stretch/>
        </p:blipFill>
        <p:spPr>
          <a:xfrm>
            <a:off x="1103312" y="2676698"/>
            <a:ext cx="9567081" cy="122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91" t="33253" b="23585"/>
          <a:stretch/>
        </p:blipFill>
        <p:spPr>
          <a:xfrm>
            <a:off x="1103312" y="4150658"/>
            <a:ext cx="9567081" cy="14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 branch model</a:t>
            </a:r>
          </a:p>
          <a:p>
            <a:r>
              <a:rPr lang="en-GB" dirty="0" smtClean="0"/>
              <a:t>README.md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452718"/>
            <a:ext cx="4610743" cy="3391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17" y="4043761"/>
            <a:ext cx="7371998" cy="27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373</TotalTime>
  <Words>125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Concept</vt:lpstr>
      <vt:lpstr>Creation of Arsenal Stats</vt:lpstr>
      <vt:lpstr>SPRINT Plan</vt:lpstr>
      <vt:lpstr>User Stories</vt:lpstr>
      <vt:lpstr>Outline</vt:lpstr>
      <vt:lpstr>ERD</vt:lpstr>
      <vt:lpstr>CI Pipeline &amp; Sonarqube</vt:lpstr>
      <vt:lpstr>GitHub</vt:lpstr>
      <vt:lpstr>Testing</vt:lpstr>
      <vt:lpstr>New technologies</vt:lpstr>
      <vt:lpstr>MoSCoW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Subhan</dc:creator>
  <cp:lastModifiedBy>Imran Subhan</cp:lastModifiedBy>
  <cp:revision>14</cp:revision>
  <dcterms:created xsi:type="dcterms:W3CDTF">2020-08-20T09:41:58Z</dcterms:created>
  <dcterms:modified xsi:type="dcterms:W3CDTF">2020-08-21T06:43:23Z</dcterms:modified>
</cp:coreProperties>
</file>