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0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0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6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34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3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8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6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0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7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2CCB-5BFB-4837-B021-FF7BD1E39034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EB8A-5775-4557-B761-0F83ED186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8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0" t="18617" r="12023" b="5327"/>
          <a:stretch/>
        </p:blipFill>
        <p:spPr>
          <a:xfrm>
            <a:off x="1210613" y="528034"/>
            <a:ext cx="9800823" cy="556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49" t="18793" r="12024" b="5151"/>
          <a:stretch/>
        </p:blipFill>
        <p:spPr>
          <a:xfrm>
            <a:off x="1249251" y="1146220"/>
            <a:ext cx="9787943" cy="55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3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551" t="18793" r="12518" b="5151"/>
          <a:stretch/>
        </p:blipFill>
        <p:spPr>
          <a:xfrm>
            <a:off x="1223493" y="1146220"/>
            <a:ext cx="9749307" cy="55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4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353" t="18618" r="12221" b="5501"/>
          <a:stretch/>
        </p:blipFill>
        <p:spPr>
          <a:xfrm>
            <a:off x="1197735" y="1133340"/>
            <a:ext cx="9813702" cy="55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3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53" t="19146" r="12221" b="7262"/>
          <a:stretch/>
        </p:blipFill>
        <p:spPr>
          <a:xfrm>
            <a:off x="1210614" y="1171977"/>
            <a:ext cx="9800823" cy="53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9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53" t="18794" r="12419" b="5502"/>
          <a:stretch/>
        </p:blipFill>
        <p:spPr>
          <a:xfrm>
            <a:off x="1210614" y="1146220"/>
            <a:ext cx="9775065" cy="55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Subhan</dc:creator>
  <cp:lastModifiedBy>Imran Subhan</cp:lastModifiedBy>
  <cp:revision>4</cp:revision>
  <dcterms:created xsi:type="dcterms:W3CDTF">2020-07-22T21:52:03Z</dcterms:created>
  <dcterms:modified xsi:type="dcterms:W3CDTF">2020-07-22T22:18:04Z</dcterms:modified>
</cp:coreProperties>
</file>