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267" r:id="rId6"/>
    <p:sldId id="282" r:id="rId7"/>
    <p:sldId id="290" r:id="rId8"/>
    <p:sldId id="269" r:id="rId9"/>
    <p:sldId id="284" r:id="rId10"/>
    <p:sldId id="283" r:id="rId11"/>
    <p:sldId id="285" r:id="rId12"/>
    <p:sldId id="273" r:id="rId13"/>
    <p:sldId id="281" r:id="rId14"/>
    <p:sldId id="289" r:id="rId15"/>
    <p:sldId id="286" r:id="rId16"/>
    <p:sldId id="279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1/11/20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72719"/>
            <a:ext cx="9144000" cy="830997"/>
          </a:xfrm>
          <a:prstGeom prst="rect">
            <a:avLst/>
          </a:prstGeom>
          <a:solidFill>
            <a:srgbClr val="29496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Object Oriented Programming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5535" y="4149080"/>
            <a:ext cx="2032929" cy="12007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</a:t>
            </a:r>
          </a:p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</a:p>
          <a:p>
            <a:pPr algn="ctr"/>
            <a:r>
              <a:rPr lang="en-US" sz="240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 Al Munir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/>
              <a:t>Advantages of 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 only one user at a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/>
              <a:t>Disdvantages</a:t>
            </a:r>
            <a:r>
              <a:rPr lang="en-US" sz="4000" dirty="0"/>
              <a:t> of DAS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68289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What is Enterprise Storage?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Enterprise storage means the data storage system which is used for storing, manipulating, backing up data of an enterprise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6053" y="1340430"/>
            <a:ext cx="61630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36912"/>
            <a:ext cx="238157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754</TotalTime>
  <Words>182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Adobe Gothic Std B</vt:lpstr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55</cp:revision>
  <dcterms:created xsi:type="dcterms:W3CDTF">2017-02-24T06:14:39Z</dcterms:created>
  <dcterms:modified xsi:type="dcterms:W3CDTF">2020-01-11T17:30:17Z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