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5" r:id="rId5"/>
    <p:sldId id="267" r:id="rId6"/>
    <p:sldId id="282" r:id="rId7"/>
    <p:sldId id="290" r:id="rId8"/>
    <p:sldId id="269" r:id="rId9"/>
    <p:sldId id="284" r:id="rId10"/>
    <p:sldId id="283" r:id="rId11"/>
    <p:sldId id="285" r:id="rId12"/>
    <p:sldId id="273" r:id="rId13"/>
    <p:sldId id="281" r:id="rId14"/>
    <p:sldId id="289" r:id="rId15"/>
    <p:sldId id="286" r:id="rId16"/>
    <p:sldId id="279" r:id="rId17"/>
    <p:sldId id="277" r:id="rId18"/>
    <p:sldId id="278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830997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5535" y="4149080"/>
            <a:ext cx="2032929" cy="1200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</a:t>
            </a:r>
          </a:p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 Al Munir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8704" y="20608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Accessibility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Scalability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Cheaper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User friendly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49096" y="764704"/>
            <a:ext cx="6031216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Advantages of NAS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98642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852936"/>
            <a:ext cx="6822711" cy="23583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Slower Process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Dependency upon network</a:t>
            </a:r>
          </a:p>
          <a:p>
            <a:pPr marL="34299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4592" y="764704"/>
            <a:ext cx="6427768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Disadvantages of NAS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storage means the data storage system which is used for storing, manipulating, backing up data of an 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6053" y="1340430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23815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753</TotalTime>
  <Words>198</Words>
  <Application>Microsoft Office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Gothic Std B</vt:lpstr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54</cp:revision>
  <dcterms:created xsi:type="dcterms:W3CDTF">2017-02-24T06:14:39Z</dcterms:created>
  <dcterms:modified xsi:type="dcterms:W3CDTF">2020-01-11T17:29:34Z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