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284" r:id="rId15"/>
    <p:sldId id="283" r:id="rId16"/>
    <p:sldId id="285" r:id="rId17"/>
    <p:sldId id="273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FB63FD-EFF2-4CC7-9834-59726429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40" y="2348880"/>
            <a:ext cx="47910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914</TotalTime>
  <Words>178</Words>
  <Application>Microsoft Office PowerPoint</Application>
  <PresentationFormat>On-screen Show 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Adobe Kaiti Std R</vt:lpstr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82</cp:revision>
  <dcterms:created xsi:type="dcterms:W3CDTF">2017-02-24T06:14:39Z</dcterms:created>
  <dcterms:modified xsi:type="dcterms:W3CDTF">2020-01-11T20:10:23Z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