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7" r:id="rId5"/>
    <p:sldId id="294" r:id="rId6"/>
    <p:sldId id="282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0257-9E0E-49BF-98FD-946C8DEC6D91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9-D0A6-476D-B857-3BEA01DDE1C2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B58D-9127-4C31-B5C4-E2A4F469E4C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5321-C03F-4302-8F0F-926504B3645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090E-0412-420F-AF47-1789F3854625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6556-F93D-4F3D-B3D8-8D8723B5FC35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DCB9-BCB3-4177-B980-70C7A97908F0}" type="datetime1">
              <a:rPr lang="en-US" smtClean="0"/>
              <a:t>1/12/20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AEB0-84DD-4ACB-83BA-5041EB7A1BE2}" type="datetime1">
              <a:rPr lang="en-US" smtClean="0"/>
              <a:t>1/12/20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F9-F66D-4FE7-84AE-06FC77C878F2}" type="datetime1">
              <a:rPr lang="en-US" smtClean="0"/>
              <a:t>1/12/20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9B7-306F-4EE3-B311-A76FE574CAE9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74488D-6012-4834-A510-A9BC30B6F19D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Polymorphism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B8E838-D227-45D7-8077-003C487C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14" y="2102154"/>
            <a:ext cx="6724772" cy="37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2919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Principles of 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331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Abstraction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means implementation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is Abstraction</a:t>
            </a:r>
          </a:p>
        </p:txBody>
      </p:sp>
    </p:spTree>
    <p:extLst>
      <p:ext uri="{BB962C8B-B14F-4D97-AF65-F5344CB8AC3E}">
        <p14:creationId xmlns:p14="http://schemas.microsoft.com/office/powerpoint/2010/main" val="302101953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means data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is binding data and methods together to protect it from outer world</a:t>
            </a:r>
          </a:p>
        </p:txBody>
      </p:sp>
    </p:spTree>
    <p:extLst>
      <p:ext uri="{BB962C8B-B14F-4D97-AF65-F5344CB8AC3E}">
        <p14:creationId xmlns:p14="http://schemas.microsoft.com/office/powerpoint/2010/main" val="334787556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 vs 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615" y="5081987"/>
            <a:ext cx="7076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– Cash withdraw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– Can not change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B3928-87E6-4AD8-8D82-5FF9B938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11" y="1961616"/>
            <a:ext cx="2306777" cy="22998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D3311-A0EF-4563-B489-974ECA3B0A6E}"/>
              </a:ext>
            </a:extLst>
          </p:cNvPr>
          <p:cNvSpPr/>
          <p:nvPr/>
        </p:nvSpPr>
        <p:spPr>
          <a:xfrm>
            <a:off x="3095205" y="4307615"/>
            <a:ext cx="2953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ATM Machine</a:t>
            </a:r>
          </a:p>
        </p:txBody>
      </p:sp>
    </p:spTree>
    <p:extLst>
      <p:ext uri="{BB962C8B-B14F-4D97-AF65-F5344CB8AC3E}">
        <p14:creationId xmlns:p14="http://schemas.microsoft.com/office/powerpoint/2010/main" val="291474601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borrowing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 OOP, Inheritance is a mechanism in which one class acquires the property of another class</a:t>
            </a:r>
          </a:p>
        </p:txBody>
      </p:sp>
    </p:spTree>
    <p:extLst>
      <p:ext uri="{BB962C8B-B14F-4D97-AF65-F5344CB8AC3E}">
        <p14:creationId xmlns:p14="http://schemas.microsoft.com/office/powerpoint/2010/main" val="362467708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628800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859359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515" y="4149080"/>
            <a:ext cx="1159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Single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DDEEB2-6EF6-4333-A73B-F5EDC1ED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590550" cy="1628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9D2E6F-0BA0-42A7-80E1-85E9B2A0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96" y="2204864"/>
            <a:ext cx="590550" cy="2771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6F4879-ED1B-40DC-89E7-A4CEFD9B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067" y="2204864"/>
            <a:ext cx="2182129" cy="1657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2459567-5A81-4F8F-AFB9-F0C4E5153771}"/>
              </a:ext>
            </a:extLst>
          </p:cNvPr>
          <p:cNvSpPr/>
          <p:nvPr/>
        </p:nvSpPr>
        <p:spPr>
          <a:xfrm>
            <a:off x="1224721" y="5402763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4F852D-8EBF-4C61-B78C-FFB172C67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573" y="2176289"/>
            <a:ext cx="2505075" cy="16573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A17F127-3BCF-4865-8D41-28D523A3698C}"/>
              </a:ext>
            </a:extLst>
          </p:cNvPr>
          <p:cNvSpPr/>
          <p:nvPr/>
        </p:nvSpPr>
        <p:spPr>
          <a:xfrm>
            <a:off x="3261830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Multiple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45BA43-C2A9-480F-A416-D0D7296A2A23}"/>
              </a:ext>
            </a:extLst>
          </p:cNvPr>
          <p:cNvSpPr/>
          <p:nvPr/>
        </p:nvSpPr>
        <p:spPr>
          <a:xfrm>
            <a:off x="6342519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Hierarchical</a:t>
            </a:r>
          </a:p>
        </p:txBody>
      </p:sp>
    </p:spTree>
    <p:extLst>
      <p:ext uri="{BB962C8B-B14F-4D97-AF65-F5344CB8AC3E}">
        <p14:creationId xmlns:p14="http://schemas.microsoft.com/office/powerpoint/2010/main" val="104078702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The term polymorphism is the combination of “poly” + “morphs” means which means many forms</a:t>
            </a:r>
          </a:p>
          <a:p>
            <a:endParaRPr lang="en-US" sz="280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44846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925</TotalTime>
  <Words>159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85</cp:revision>
  <dcterms:created xsi:type="dcterms:W3CDTF">2017-02-24T06:14:39Z</dcterms:created>
  <dcterms:modified xsi:type="dcterms:W3CDTF">2020-01-11T20:21:50Z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