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1/14/20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1/14/20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469D-C0C5-4457-92DE-4D4EFC8C00F6}" type="datetime1">
              <a:rPr lang="en-US" smtClean="0"/>
              <a:t>1/14/20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F163-C8D7-479A-BE5D-F1743442C5C8}" type="datetime1">
              <a:rPr lang="en-US" smtClean="0"/>
              <a:t>1/14/20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7AE9-B6A3-4BA5-BDC9-69B476770E51}" type="datetime1">
              <a:rPr lang="en-US" smtClean="0"/>
              <a:t>1/14/20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75A-4E5A-4E15-AA9A-864FC644C7E2}" type="datetime1">
              <a:rPr lang="en-US" smtClean="0"/>
              <a:t>1/14/20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2432-E53F-433B-BC05-AA9FB264BDCF}" type="datetime1">
              <a:rPr lang="en-US" smtClean="0"/>
              <a:t>1/14/20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F4B7-C077-49AA-9B06-4F0F01EE1040}" type="datetime1">
              <a:rPr lang="en-US" smtClean="0"/>
              <a:t>1/14/20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BD6-365D-4120-AC80-88DC27393D06}" type="datetime1">
              <a:rPr lang="en-US" smtClean="0"/>
              <a:t>1/14/20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F010-FD50-4A61-986C-4932DFB9EA0C}" type="datetime1">
              <a:rPr lang="en-US" smtClean="0"/>
              <a:t>1/14/20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F72-5225-49DE-9F27-AB28623DDF1D}" type="datetime1">
              <a:rPr lang="en-US" smtClean="0"/>
              <a:t>1/14/20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046-F961-4F5A-936A-9590D40E40A5}" type="datetime1">
              <a:rPr lang="en-US" smtClean="0"/>
              <a:t>1/14/20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5F1AE1-FE54-440A-9299-2DDD68D7BB83}" type="datetime1">
              <a:rPr lang="en-US" smtClean="0"/>
              <a:t>1/14/20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457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BE31-ECC8-42CF-A256-F703D67E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65DCF-99CB-4188-B3C2-9C478EDB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59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Invoked at compile time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Faster than run 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Less flexible than run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Also known as early binding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0F54-5017-4D63-9C4A-8E74536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59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Invoked at run time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slower than compile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flexible than compile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Also known as late binding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B311-2ECF-42B1-80DA-2AEFF9FE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10E0C-1255-4FC7-B25F-AB34CEF3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FD688-A39D-4A5A-8866-DD69CE4E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6798-4EA0-4E68-9963-850E087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58F2-AADD-44A9-B8C6-C3AAC5A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2AB8-B99E-43AE-BCBD-E52FD0CE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DE50A1-4D57-4272-9CD8-A8E47796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7500-E5D9-46A3-B2D5-BDDC35F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87B9-9194-451A-9495-8A35E425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A7D3-6971-4FDC-8882-01E74FBF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1000</TotalTime>
  <Words>216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103</cp:revision>
  <dcterms:created xsi:type="dcterms:W3CDTF">2017-02-24T06:14:39Z</dcterms:created>
  <dcterms:modified xsi:type="dcterms:W3CDTF">2020-01-13T18:31:11Z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