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267" r:id="rId6"/>
    <p:sldId id="294" r:id="rId7"/>
    <p:sldId id="293" r:id="rId8"/>
    <p:sldId id="282" r:id="rId9"/>
    <p:sldId id="269" r:id="rId10"/>
    <p:sldId id="284" r:id="rId11"/>
    <p:sldId id="283" r:id="rId12"/>
    <p:sldId id="285" r:id="rId13"/>
    <p:sldId id="273" r:id="rId14"/>
    <p:sldId id="281" r:id="rId15"/>
    <p:sldId id="289" r:id="rId16"/>
    <p:sldId id="286" r:id="rId17"/>
    <p:sldId id="27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34830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817</TotalTime>
  <Words>186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61</cp:revision>
  <dcterms:created xsi:type="dcterms:W3CDTF">2017-02-24T06:14:39Z</dcterms:created>
  <dcterms:modified xsi:type="dcterms:W3CDTF">2020-01-11T18:32:58Z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