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7" r:id="rId6"/>
    <p:sldId id="294" r:id="rId7"/>
    <p:sldId id="282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1/12/20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1/12/20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469D-C0C5-4457-92DE-4D4EFC8C00F6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F163-C8D7-479A-BE5D-F1743442C5C8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E7AE9-B6A3-4BA5-BDC9-69B476770E5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8B75A-4E5A-4E15-AA9A-864FC644C7E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2432-E53F-433B-BC05-AA9FB264BDCF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F4B7-C077-49AA-9B06-4F0F01EE1040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43BD6-365D-4120-AC80-88DC27393D06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4F010-FD50-4A61-986C-4932DFB9EA0C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AF72-5225-49DE-9F27-AB28623DDF1D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046-F961-4F5A-936A-9590D40E40A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B5F1AE1-FE54-440A-9299-2DDD68D7BB83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066" y="2299925"/>
            <a:ext cx="8863446" cy="76903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03015"/>
            <a:ext cx="9144000" cy="769035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</a:rPr>
              <a:t>Muhammad Sad Al Munir</a:t>
            </a:r>
          </a:p>
          <a:p>
            <a:pPr algn="ctr"/>
            <a:r>
              <a:rPr lang="en-US" sz="3000" dirty="0">
                <a:solidFill>
                  <a:srgbClr val="002060"/>
                </a:solidFill>
              </a:rPr>
              <a:t>Tracking ID: 480484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5644C-C0CF-4960-A4E7-8C58E937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A7D3-6971-4FDC-8882-01E74FBF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8E838-D227-45D7-8077-003C487C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14" y="2102154"/>
            <a:ext cx="6724772" cy="37751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65DCF-99CB-4188-B3C2-9C478EDB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Compile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59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Invoked at compile time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Faster than run  time polymorphism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Less flexible than run time polymorphism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Also known as early binding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90F54-5017-4D63-9C4A-8E74536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Run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59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Invoked at run time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slower than compile time polymorphism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flexible than compile time polymorphism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Also known as late binding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9B311-2ECF-42B1-80DA-2AEFF9FE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10E0C-1255-4FC7-B25F-AB34CEF3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457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3BE31-ECC8-42CF-A256-F703D67E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FD688-A39D-4A5A-8866-DD69CE4E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6798-4EA0-4E68-9963-850E087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558F2-AADD-44A9-B8C6-C3AAC5A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72AB8-B99E-43AE-BCBD-E52FD0CE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DE50A1-4D57-4272-9CD8-A8E47796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7500-E5D9-46A3-B2D5-BDDC35F9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87B9-9194-451A-9495-8A35E425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1000</TotalTime>
  <Words>228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Medium</vt:lpstr>
      <vt:lpstr>Wingdings</vt:lpstr>
      <vt:lpstr>Business Contrast 16x9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102</cp:revision>
  <dcterms:created xsi:type="dcterms:W3CDTF">2017-02-24T06:14:39Z</dcterms:created>
  <dcterms:modified xsi:type="dcterms:W3CDTF">2020-01-12T04:18:18Z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