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7" r:id="rId5"/>
    <p:sldId id="294" r:id="rId6"/>
    <p:sldId id="282" r:id="rId7"/>
    <p:sldId id="295" r:id="rId8"/>
    <p:sldId id="269" r:id="rId9"/>
    <p:sldId id="284" r:id="rId10"/>
    <p:sldId id="283" r:id="rId11"/>
    <p:sldId id="285" r:id="rId12"/>
    <p:sldId id="273" r:id="rId13"/>
    <p:sldId id="281" r:id="rId14"/>
    <p:sldId id="289" r:id="rId15"/>
    <p:sldId id="286" r:id="rId16"/>
    <p:sldId id="279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0257-9E0E-49BF-98FD-946C8DEC6D91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9-D0A6-476D-B857-3BEA01DDE1C2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B58D-9127-4C31-B5C4-E2A4F469E4C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5321-C03F-4302-8F0F-926504B3645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090E-0412-420F-AF47-1789F3854625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6556-F93D-4F3D-B3D8-8D8723B5FC35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DCB9-BCB3-4177-B980-70C7A97908F0}" type="datetime1">
              <a:rPr lang="en-US" smtClean="0"/>
              <a:t>1/12/20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AEB0-84DD-4ACB-83BA-5041EB7A1BE2}" type="datetime1">
              <a:rPr lang="en-US" smtClean="0"/>
              <a:t>1/12/20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F9-F66D-4FE7-84AE-06FC77C878F2}" type="datetime1">
              <a:rPr lang="en-US" smtClean="0"/>
              <a:t>1/12/20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9B7-306F-4EE3-B311-A76FE574CAE9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74488D-6012-4834-A510-A9BC30B6F19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80" y="944518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DAS</a:t>
            </a:r>
            <a:br>
              <a:rPr lang="en-US" sz="4051" dirty="0"/>
            </a:br>
            <a:r>
              <a:rPr lang="en-US" sz="4051" dirty="0"/>
              <a:t>Direct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409" y="3068960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DAS referred to a storage that is directly attached to a server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66" y="764704"/>
            <a:ext cx="4537686" cy="800308"/>
          </a:xfrm>
        </p:spPr>
        <p:txBody>
          <a:bodyPr>
            <a:normAutofit/>
          </a:bodyPr>
          <a:lstStyle/>
          <a:p>
            <a:r>
              <a:rPr lang="en-US" sz="4051" dirty="0"/>
              <a:t>Advantages of DAS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16355" y="2132856"/>
            <a:ext cx="7847594" cy="2226394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availability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access rate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Data security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68032" y="2132856"/>
            <a:ext cx="9180250" cy="3018482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Not Scalable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Allow only one user at a time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High administrative cost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56600" y="756484"/>
            <a:ext cx="5275640" cy="800308"/>
          </a:xfrm>
        </p:spPr>
        <p:txBody>
          <a:bodyPr>
            <a:noAutofit/>
          </a:bodyPr>
          <a:lstStyle/>
          <a:p>
            <a:r>
              <a:rPr lang="en-US" sz="4000" dirty="0" err="1"/>
              <a:t>Disdvantages</a:t>
            </a:r>
            <a:r>
              <a:rPr lang="en-US" sz="4000" dirty="0"/>
              <a:t> of DAS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77213"/>
            <a:ext cx="6516798" cy="188042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NAS</a:t>
            </a:r>
            <a:br>
              <a:rPr lang="en-US" sz="4051" dirty="0"/>
            </a:br>
            <a:r>
              <a:rPr lang="en-US" sz="4051" dirty="0"/>
              <a:t>Network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8028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Provides a </a:t>
            </a:r>
            <a:r>
              <a:rPr lang="en-US" sz="3600" dirty="0">
                <a:solidFill>
                  <a:srgbClr val="0070C0"/>
                </a:solidFill>
              </a:rPr>
              <a:t>file sharing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system or storage management system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Act Upon </a:t>
            </a:r>
            <a:r>
              <a:rPr lang="en-US" sz="3600" dirty="0">
                <a:solidFill>
                  <a:srgbClr val="0070C0"/>
                </a:solidFill>
              </a:rPr>
              <a:t>Ethernet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</a:rPr>
              <a:t>is Abstraction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835</TotalTime>
  <Words>181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Adobe Kaiti Std R</vt:lpstr>
      <vt:lpstr>Arial</vt:lpstr>
      <vt:lpstr>Calibri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 Direct Attached Storage</vt:lpstr>
      <vt:lpstr>Advantages of DAS</vt:lpstr>
      <vt:lpstr>Disdvantages of DAS</vt:lpstr>
      <vt:lpstr>NAS Network Attached Storage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66</cp:revision>
  <dcterms:created xsi:type="dcterms:W3CDTF">2017-02-24T06:14:39Z</dcterms:created>
  <dcterms:modified xsi:type="dcterms:W3CDTF">2020-01-11T18:51:17Z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