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67" r:id="rId5"/>
    <p:sldId id="294" r:id="rId6"/>
    <p:sldId id="282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29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8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0507"/>
    <a:srgbClr val="294968"/>
    <a:srgbClr val="3E5E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76" autoAdjust="0"/>
    <p:restoredTop sz="94706" autoAdjust="0"/>
  </p:normalViewPr>
  <p:slideViewPr>
    <p:cSldViewPr showGuides="1">
      <p:cViewPr varScale="1">
        <p:scale>
          <a:sx n="74" d="100"/>
          <a:sy n="74" d="100"/>
        </p:scale>
        <p:origin x="134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1/11/20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1/11/20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9118" y="533401"/>
            <a:ext cx="3772883" cy="2514601"/>
          </a:xfrm>
        </p:spPr>
        <p:txBody>
          <a:bodyPr>
            <a:normAutofit/>
          </a:bodyPr>
          <a:lstStyle>
            <a:lvl1pPr>
              <a:defRPr sz="405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9118" y="3403600"/>
            <a:ext cx="3772883" cy="1397000"/>
          </a:xfrm>
        </p:spPr>
        <p:txBody>
          <a:bodyPr>
            <a:normAutofit/>
          </a:bodyPr>
          <a:lstStyle>
            <a:lvl1pPr marL="0" indent="0" algn="l">
              <a:spcBef>
                <a:spcPts val="45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9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9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9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9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E0257-9E0E-49BF-98FD-946C8DEC6D91}" type="datetime1">
              <a:rPr lang="en-US" smtClean="0"/>
              <a:t>1/12/20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6475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31B29-D0A6-476D-B857-3BEA01DDE1C2}" type="datetime1">
              <a:rPr lang="en-US" smtClean="0"/>
              <a:t>1/12/20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809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771" y="533400"/>
            <a:ext cx="177211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9118" y="533400"/>
            <a:ext cx="5602158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BB58D-9127-4C31-B5C4-E2A4F469E4C0}" type="datetime1">
              <a:rPr lang="en-US" smtClean="0"/>
              <a:t>1/12/20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4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25321-C03F-4302-8F0F-926504B36450}" type="datetime1">
              <a:rPr lang="en-US" smtClean="0"/>
              <a:t>1/12/20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915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119" y="533400"/>
            <a:ext cx="6516797" cy="2286000"/>
          </a:xfrm>
        </p:spPr>
        <p:txBody>
          <a:bodyPr anchor="b">
            <a:normAutofit/>
          </a:bodyPr>
          <a:lstStyle>
            <a:lvl1pPr algn="l">
              <a:defRPr sz="4051" b="1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9119" y="3124200"/>
            <a:ext cx="6516797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45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91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9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974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966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95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949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94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93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A090E-0412-420F-AF47-1789F3854625}" type="datetime1">
              <a:rPr lang="en-US" smtClean="0"/>
              <a:t>1/12/20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133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9117" y="1828800"/>
            <a:ext cx="3189801" cy="41910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99516" y="1828800"/>
            <a:ext cx="3189801" cy="41910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56556-F93D-4F3D-B3D8-8D8723B5FC35}" type="datetime1">
              <a:rPr lang="en-US" smtClean="0"/>
              <a:t>1/12/20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1370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9118" y="1828800"/>
            <a:ext cx="3189801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500" b="0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9118" y="2590800"/>
            <a:ext cx="3189801" cy="34290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26114" y="1828800"/>
            <a:ext cx="3189801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500" b="0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26114" y="2590800"/>
            <a:ext cx="3189801" cy="34290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5DCB9-BCB3-4177-B980-70C7A97908F0}" type="datetime1">
              <a:rPr lang="en-US" smtClean="0"/>
              <a:t>1/12/20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078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8AEB0-84DD-4ACB-83BA-5041EB7A1BE2}" type="datetime1">
              <a:rPr lang="en-US" smtClean="0"/>
              <a:t>1/12/20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0715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331F9-F66D-4FE7-84AE-06FC77C878F2}" type="datetime1">
              <a:rPr lang="en-US" smtClean="0"/>
              <a:t>1/12/20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153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118" y="533400"/>
            <a:ext cx="3086904" cy="1524000"/>
          </a:xfrm>
        </p:spPr>
        <p:txBody>
          <a:bodyPr anchor="b">
            <a:normAutofit/>
          </a:bodyPr>
          <a:lstStyle>
            <a:lvl1pPr algn="l">
              <a:defRPr sz="2701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0506" y="533400"/>
            <a:ext cx="4401696" cy="54864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118" y="2209800"/>
            <a:ext cx="3086904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450"/>
              </a:spcBef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C59B7-306F-4EE3-B311-A76FE574CAE9}" type="datetime1">
              <a:rPr lang="en-US" smtClean="0"/>
              <a:t>1/12/20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171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118" y="533400"/>
            <a:ext cx="3086904" cy="1524000"/>
          </a:xfrm>
        </p:spPr>
        <p:txBody>
          <a:bodyPr anchor="b">
            <a:noAutofit/>
          </a:bodyPr>
          <a:lstStyle>
            <a:lvl1pPr algn="l">
              <a:defRPr sz="2701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400505" y="533400"/>
            <a:ext cx="4336259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342991" indent="0">
              <a:buNone/>
              <a:defRPr sz="2101"/>
            </a:lvl2pPr>
            <a:lvl3pPr marL="685983" indent="0">
              <a:buNone/>
              <a:defRPr sz="1800"/>
            </a:lvl3pPr>
            <a:lvl4pPr marL="1028974" indent="0">
              <a:buNone/>
              <a:defRPr sz="1500"/>
            </a:lvl4pPr>
            <a:lvl5pPr marL="1371966" indent="0">
              <a:buNone/>
              <a:defRPr sz="1500"/>
            </a:lvl5pPr>
            <a:lvl6pPr marL="1714957" indent="0">
              <a:buNone/>
              <a:defRPr sz="1500"/>
            </a:lvl6pPr>
            <a:lvl7pPr marL="2057949" indent="0">
              <a:buNone/>
              <a:defRPr sz="1500"/>
            </a:lvl7pPr>
            <a:lvl8pPr marL="2400940" indent="0">
              <a:buNone/>
              <a:defRPr sz="1500"/>
            </a:lvl8pPr>
            <a:lvl9pPr marL="2743932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118" y="2209800"/>
            <a:ext cx="3086904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450"/>
              </a:spcBef>
              <a:buNone/>
              <a:defRPr sz="1350"/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960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9117" y="533400"/>
            <a:ext cx="6516798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9117" y="1828800"/>
            <a:ext cx="6516798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99118" y="6155268"/>
            <a:ext cx="424092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00813" y="6155268"/>
            <a:ext cx="1028968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F74488D-6012-4834-A510-A9BC30B6F19D}" type="datetime1">
              <a:rPr lang="en-US" smtClean="0"/>
              <a:t>1/12/20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01276" y="6155268"/>
            <a:ext cx="914639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05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685983" rtl="0" eaLnBrk="1" latinLnBrk="0" hangingPunct="1">
        <a:lnSpc>
          <a:spcPct val="80000"/>
        </a:lnSpc>
        <a:spcBef>
          <a:spcPct val="0"/>
        </a:spcBef>
        <a:buNone/>
        <a:defRPr sz="2701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05795" indent="-171496" algn="l" defTabSz="685983" rtl="0" eaLnBrk="1" latinLnBrk="0" hangingPunct="1">
        <a:lnSpc>
          <a:spcPct val="90000"/>
        </a:lnSpc>
        <a:spcBef>
          <a:spcPts val="135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5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45889" indent="-171496" algn="l" defTabSz="685983" rtl="0" eaLnBrk="1" latinLnBrk="0" hangingPunct="1">
        <a:lnSpc>
          <a:spcPct val="90000"/>
        </a:lnSpc>
        <a:spcBef>
          <a:spcPts val="75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3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583085" indent="-137197" algn="l" defTabSz="685983" rtl="0" eaLnBrk="1" latinLnBrk="0" hangingPunct="1">
        <a:lnSpc>
          <a:spcPct val="90000"/>
        </a:lnSpc>
        <a:spcBef>
          <a:spcPts val="45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720282" indent="-137197" algn="l" defTabSz="685983" rtl="0" eaLnBrk="1" latinLnBrk="0" hangingPunct="1">
        <a:lnSpc>
          <a:spcPct val="90000"/>
        </a:lnSpc>
        <a:spcBef>
          <a:spcPts val="45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823179" indent="-102897" algn="l" defTabSz="685983" rtl="0" eaLnBrk="1" latinLnBrk="0" hangingPunct="1">
        <a:lnSpc>
          <a:spcPct val="90000"/>
        </a:lnSpc>
        <a:spcBef>
          <a:spcPts val="45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926077" indent="-102897" algn="l" defTabSz="685983" rtl="0" eaLnBrk="1" latinLnBrk="0" hangingPunct="1">
        <a:spcBef>
          <a:spcPts val="450"/>
        </a:spcBef>
        <a:buSzPct val="80000"/>
        <a:buFont typeface="Arial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028974" indent="-102897" algn="l" defTabSz="685983" rtl="0" eaLnBrk="1" latinLnBrk="0" hangingPunct="1">
        <a:spcBef>
          <a:spcPts val="450"/>
        </a:spcBef>
        <a:buSzPct val="80000"/>
        <a:buFont typeface="Arial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131872" indent="-102897" algn="l" defTabSz="685983" rtl="0" eaLnBrk="1" latinLnBrk="0" hangingPunct="1">
        <a:spcBef>
          <a:spcPts val="450"/>
        </a:spcBef>
        <a:buSzPct val="80000"/>
        <a:buFont typeface="Arial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234769" indent="-102897" algn="l" defTabSz="685983" rtl="0" eaLnBrk="1" latinLnBrk="0" hangingPunct="1">
        <a:spcBef>
          <a:spcPts val="450"/>
        </a:spcBef>
        <a:buSzPct val="80000"/>
        <a:buFont typeface="Arial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91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983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974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966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957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949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4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932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4515" y="1960466"/>
            <a:ext cx="869723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6475" y="1196752"/>
            <a:ext cx="91811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What is Object Oriented Programming(OOP) ?</a:t>
            </a:r>
          </a:p>
        </p:txBody>
      </p:sp>
      <p:sp>
        <p:nvSpPr>
          <p:cNvPr id="4" name="Rectangle 3"/>
          <p:cNvSpPr/>
          <p:nvPr/>
        </p:nvSpPr>
        <p:spPr>
          <a:xfrm>
            <a:off x="971600" y="2852936"/>
            <a:ext cx="707662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chemeClr val="accent6">
                    <a:lumMod val="50000"/>
                  </a:schemeClr>
                </a:solidFill>
              </a:rPr>
              <a:t>OOP is a programming paradigm which mainly focuses on the concept of “objects” to construct the real world scenario to solve real world problem through programming.</a:t>
            </a:r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7736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4515" y="1744442"/>
            <a:ext cx="869723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7544" y="980728"/>
            <a:ext cx="743666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Types of Polymorphism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0B8E838-D227-45D7-8077-003C487CC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614" y="2102154"/>
            <a:ext cx="6724772" cy="3775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629193"/>
      </p:ext>
    </p:extLst>
  </p:cSld>
  <p:clrMapOvr>
    <a:masterClrMapping/>
  </p:clrMapOvr>
  <p:transition spd="slow">
    <p:randomBa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4515" y="1744442"/>
            <a:ext cx="869723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7544" y="980728"/>
            <a:ext cx="743666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Compile Time Polymorphism</a:t>
            </a:r>
          </a:p>
        </p:txBody>
      </p:sp>
      <p:sp>
        <p:nvSpPr>
          <p:cNvPr id="4" name="Rectangle 3"/>
          <p:cNvSpPr/>
          <p:nvPr/>
        </p:nvSpPr>
        <p:spPr>
          <a:xfrm>
            <a:off x="1033686" y="2542454"/>
            <a:ext cx="707662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Overloaded functions and overloaded operators are invoked in compile time </a:t>
            </a:r>
          </a:p>
        </p:txBody>
      </p:sp>
    </p:spTree>
    <p:extLst>
      <p:ext uri="{BB962C8B-B14F-4D97-AF65-F5344CB8AC3E}">
        <p14:creationId xmlns:p14="http://schemas.microsoft.com/office/powerpoint/2010/main" val="1428342885"/>
      </p:ext>
    </p:extLst>
  </p:cSld>
  <p:clrMapOvr>
    <a:masterClrMapping/>
  </p:clrMapOvr>
  <p:transition spd="slow">
    <p:randomBar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4515" y="1744442"/>
            <a:ext cx="869723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7544" y="980728"/>
            <a:ext cx="743666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Run Time Polymorphism</a:t>
            </a:r>
          </a:p>
        </p:txBody>
      </p:sp>
      <p:sp>
        <p:nvSpPr>
          <p:cNvPr id="4" name="Rectangle 3"/>
          <p:cNvSpPr/>
          <p:nvPr/>
        </p:nvSpPr>
        <p:spPr>
          <a:xfrm>
            <a:off x="1033686" y="2542454"/>
            <a:ext cx="707662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When functions invoked in run time then, then it is called run time polymorphism</a:t>
            </a:r>
          </a:p>
          <a:p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Function overloading is a run time polymorphism  </a:t>
            </a:r>
          </a:p>
        </p:txBody>
      </p:sp>
    </p:spTree>
    <p:extLst>
      <p:ext uri="{BB962C8B-B14F-4D97-AF65-F5344CB8AC3E}">
        <p14:creationId xmlns:p14="http://schemas.microsoft.com/office/powerpoint/2010/main" val="10405834"/>
      </p:ext>
    </p:extLst>
  </p:cSld>
  <p:clrMapOvr>
    <a:masterClrMapping/>
  </p:clrMapOvr>
  <p:transition spd="slow">
    <p:randomBar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55"/>
          <a:stretch/>
        </p:blipFill>
        <p:spPr>
          <a:xfrm>
            <a:off x="899592" y="1484785"/>
            <a:ext cx="6519079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5225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15616" y="5373216"/>
            <a:ext cx="21821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Object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32EBD3-5D96-40BF-8E0D-26252FCBA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2506" y="188640"/>
            <a:ext cx="3078988" cy="26566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821A04-6F0A-4780-8A73-5330F5590B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656" y="4012712"/>
            <a:ext cx="3144409" cy="10998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1FE2B0A-83D0-4ED6-BFC1-55BFDDDD40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072" y="4012712"/>
            <a:ext cx="3144409" cy="10998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BF188B5-69AF-4727-A364-FF2BD51B2D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7949" y="5214755"/>
            <a:ext cx="2188654" cy="963251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57AC320D-6ABA-4342-860B-B0DAD2982ACE}"/>
              </a:ext>
            </a:extLst>
          </p:cNvPr>
          <p:cNvSpPr/>
          <p:nvPr/>
        </p:nvSpPr>
        <p:spPr>
          <a:xfrm>
            <a:off x="3565188" y="2583678"/>
            <a:ext cx="16548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Class</a:t>
            </a:r>
          </a:p>
        </p:txBody>
      </p:sp>
    </p:spTree>
    <p:extLst>
      <p:ext uri="{BB962C8B-B14F-4D97-AF65-F5344CB8AC3E}">
        <p14:creationId xmlns:p14="http://schemas.microsoft.com/office/powerpoint/2010/main" val="2315813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4515" y="1744442"/>
            <a:ext cx="869723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7544" y="980728"/>
            <a:ext cx="437491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Principles of OOP</a:t>
            </a:r>
          </a:p>
        </p:txBody>
      </p:sp>
      <p:sp>
        <p:nvSpPr>
          <p:cNvPr id="4" name="Rectangle 3"/>
          <p:cNvSpPr/>
          <p:nvPr/>
        </p:nvSpPr>
        <p:spPr>
          <a:xfrm>
            <a:off x="827584" y="2513883"/>
            <a:ext cx="7076628" cy="33146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Abstraction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Encapsulation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Inheritance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Polymorphism</a:t>
            </a:r>
          </a:p>
        </p:txBody>
      </p:sp>
    </p:spTree>
    <p:extLst>
      <p:ext uri="{BB962C8B-B14F-4D97-AF65-F5344CB8AC3E}">
        <p14:creationId xmlns:p14="http://schemas.microsoft.com/office/powerpoint/2010/main" val="4292339415"/>
      </p:ext>
    </p:extLst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4515" y="1744442"/>
            <a:ext cx="869723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7544" y="980728"/>
            <a:ext cx="437491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Abstraction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827584" y="2513883"/>
            <a:ext cx="707662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Abstraction means implementation hiding</a:t>
            </a:r>
          </a:p>
          <a:p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When a user calls printf() and use it C program without knowing how it is implemented, Then it is Abstraction</a:t>
            </a:r>
          </a:p>
        </p:txBody>
      </p:sp>
    </p:spTree>
    <p:extLst>
      <p:ext uri="{BB962C8B-B14F-4D97-AF65-F5344CB8AC3E}">
        <p14:creationId xmlns:p14="http://schemas.microsoft.com/office/powerpoint/2010/main" val="3021019536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4515" y="1744442"/>
            <a:ext cx="869723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7544" y="980728"/>
            <a:ext cx="437491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Encapsulation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827584" y="2513883"/>
            <a:ext cx="707662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Encapsulation means data hiding</a:t>
            </a:r>
          </a:p>
          <a:p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Encapsulation is binding data and methods together to protect it from outer world</a:t>
            </a:r>
          </a:p>
        </p:txBody>
      </p:sp>
    </p:spTree>
    <p:extLst>
      <p:ext uri="{BB962C8B-B14F-4D97-AF65-F5344CB8AC3E}">
        <p14:creationId xmlns:p14="http://schemas.microsoft.com/office/powerpoint/2010/main" val="3347875562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4515" y="1744442"/>
            <a:ext cx="869723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7544" y="980728"/>
            <a:ext cx="743666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Abstraction vs Encapsulation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800615" y="5081987"/>
            <a:ext cx="707662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Abstraction – Cash withdraw</a:t>
            </a:r>
          </a:p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Encapsulation – Can not change statements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0B3928-87E6-4AD8-8D82-5FF9B9389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8611" y="1961616"/>
            <a:ext cx="2306777" cy="229983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2BD3311-A0EF-4563-B489-974ECA3B0A6E}"/>
              </a:ext>
            </a:extLst>
          </p:cNvPr>
          <p:cNvSpPr/>
          <p:nvPr/>
        </p:nvSpPr>
        <p:spPr>
          <a:xfrm>
            <a:off x="3095205" y="4307615"/>
            <a:ext cx="29535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ATM Machine</a:t>
            </a:r>
          </a:p>
        </p:txBody>
      </p:sp>
    </p:spTree>
    <p:extLst>
      <p:ext uri="{BB962C8B-B14F-4D97-AF65-F5344CB8AC3E}">
        <p14:creationId xmlns:p14="http://schemas.microsoft.com/office/powerpoint/2010/main" val="2914746012"/>
      </p:ext>
    </p:extLst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4515" y="1744442"/>
            <a:ext cx="869723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7544" y="980728"/>
            <a:ext cx="743666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Inheritance</a:t>
            </a:r>
          </a:p>
        </p:txBody>
      </p:sp>
      <p:sp>
        <p:nvSpPr>
          <p:cNvPr id="4" name="Rectangle 3"/>
          <p:cNvSpPr/>
          <p:nvPr/>
        </p:nvSpPr>
        <p:spPr>
          <a:xfrm>
            <a:off x="1033686" y="2542454"/>
            <a:ext cx="707662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Inheritance means borrowing</a:t>
            </a:r>
          </a:p>
          <a:p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In OOP, Inheritance is a mechanism in which one class acquires the property of another class</a:t>
            </a:r>
          </a:p>
        </p:txBody>
      </p:sp>
    </p:spTree>
    <p:extLst>
      <p:ext uri="{BB962C8B-B14F-4D97-AF65-F5344CB8AC3E}">
        <p14:creationId xmlns:p14="http://schemas.microsoft.com/office/powerpoint/2010/main" val="3624677081"/>
      </p:ext>
    </p:extLst>
  </p:cSld>
  <p:clrMapOvr>
    <a:masterClrMapping/>
  </p:clrMapOvr>
  <p:transition spd="slow"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4515" y="1628800"/>
            <a:ext cx="869723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7544" y="859359"/>
            <a:ext cx="743666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Types of Inheritance</a:t>
            </a:r>
          </a:p>
        </p:txBody>
      </p:sp>
      <p:sp>
        <p:nvSpPr>
          <p:cNvPr id="4" name="Rectangle 3"/>
          <p:cNvSpPr/>
          <p:nvPr/>
        </p:nvSpPr>
        <p:spPr>
          <a:xfrm>
            <a:off x="574515" y="4149080"/>
            <a:ext cx="11593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Single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5DDEEB2-6EF6-4333-A73B-F5EDC1ED6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204864"/>
            <a:ext cx="590550" cy="16287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D9D2E6F-0BA0-42A7-80E1-85E9B2A087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1896" y="2204864"/>
            <a:ext cx="590550" cy="277177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A6F4879-ED1B-40DC-89E7-A4CEFD9BD1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067" y="2204864"/>
            <a:ext cx="2182129" cy="165735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52459567-5A81-4F8F-AFB9-F0C4E5153771}"/>
              </a:ext>
            </a:extLst>
          </p:cNvPr>
          <p:cNvSpPr/>
          <p:nvPr/>
        </p:nvSpPr>
        <p:spPr>
          <a:xfrm>
            <a:off x="1224721" y="5402763"/>
            <a:ext cx="21821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Multilevel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44F852D-8EBF-4C61-B78C-FFB172C67F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9573" y="2176289"/>
            <a:ext cx="2505075" cy="165735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0A17F127-3BCF-4865-8D41-28D523A3698C}"/>
              </a:ext>
            </a:extLst>
          </p:cNvPr>
          <p:cNvSpPr/>
          <p:nvPr/>
        </p:nvSpPr>
        <p:spPr>
          <a:xfrm>
            <a:off x="3261830" y="4288338"/>
            <a:ext cx="21821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Multiple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545BA43-C2A9-480F-A416-D0D7296A2A23}"/>
              </a:ext>
            </a:extLst>
          </p:cNvPr>
          <p:cNvSpPr/>
          <p:nvPr/>
        </p:nvSpPr>
        <p:spPr>
          <a:xfrm>
            <a:off x="6342519" y="4288338"/>
            <a:ext cx="21821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Hierarchical</a:t>
            </a:r>
          </a:p>
        </p:txBody>
      </p:sp>
    </p:spTree>
    <p:extLst>
      <p:ext uri="{BB962C8B-B14F-4D97-AF65-F5344CB8AC3E}">
        <p14:creationId xmlns:p14="http://schemas.microsoft.com/office/powerpoint/2010/main" val="1040787022"/>
      </p:ext>
    </p:extLst>
  </p:cSld>
  <p:clrMapOvr>
    <a:masterClrMapping/>
  </p:clrMapOvr>
  <p:transition spd="slow"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4515" y="1744442"/>
            <a:ext cx="869723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7544" y="980728"/>
            <a:ext cx="743666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Polymorphism</a:t>
            </a:r>
          </a:p>
        </p:txBody>
      </p:sp>
      <p:sp>
        <p:nvSpPr>
          <p:cNvPr id="4" name="Rectangle 3"/>
          <p:cNvSpPr/>
          <p:nvPr/>
        </p:nvSpPr>
        <p:spPr>
          <a:xfrm>
            <a:off x="1033686" y="2542454"/>
            <a:ext cx="707662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The term polymorphism is the combination of “poly” + “morphs” means which means many forms</a:t>
            </a:r>
          </a:p>
        </p:txBody>
      </p:sp>
    </p:spTree>
    <p:extLst>
      <p:ext uri="{BB962C8B-B14F-4D97-AF65-F5344CB8AC3E}">
        <p14:creationId xmlns:p14="http://schemas.microsoft.com/office/powerpoint/2010/main" val="1001448468"/>
      </p:ext>
    </p:extLst>
  </p:cSld>
  <p:clrMapOvr>
    <a:masterClrMapping/>
  </p:clrMapOvr>
  <p:transition spd="slow">
    <p:randomBar dir="vert"/>
  </p:transition>
</p:sld>
</file>

<file path=ppt/theme/theme1.xml><?xml version="1.0" encoding="utf-8"?>
<a:theme xmlns:a="http://schemas.openxmlformats.org/drawingml/2006/main" name="Business Contrast 16x9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contrast presentation (widescreen).potx" id="{79BDEE8A-06BD-4498-8DA2-039F108111A7}" vid="{371B0C30-7F71-4EED-A6A3-8F238779D534}"/>
    </a:ext>
  </a:extLst>
</a:theme>
</file>

<file path=ppt/theme/theme2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2F2BE50-DDB3-465B-A26E-975A276D436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9220E13-D325-4A9E-AA7A-0D1409275EB9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40262f94-9f35-4ac3-9a90-690165a166b7"/>
    <ds:schemaRef ds:uri="a4f35948-e619-41b3-aa29-22878b09cfd2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C80FAF7-F941-4D3E-A3C3-283A6110793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contrast presentation (widescreen)</Template>
  <TotalTime>961</TotalTime>
  <Words>197</Words>
  <Application>Microsoft Office PowerPoint</Application>
  <PresentationFormat>On-screen Show (4:3)</PresentationFormat>
  <Paragraphs>39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Franklin Gothic Medium</vt:lpstr>
      <vt:lpstr>Wingdings</vt:lpstr>
      <vt:lpstr>Business Contrast 16x9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Backup</dc:title>
  <cp:lastModifiedBy>SHAH MD. IMRAN HOSSAIN</cp:lastModifiedBy>
  <cp:revision>89</cp:revision>
  <dcterms:created xsi:type="dcterms:W3CDTF">2017-02-24T06:14:39Z</dcterms:created>
  <dcterms:modified xsi:type="dcterms:W3CDTF">2020-01-11T20:57:46Z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