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5" r:id="rId5"/>
    <p:sldId id="267" r:id="rId6"/>
    <p:sldId id="282" r:id="rId7"/>
    <p:sldId id="290" r:id="rId8"/>
    <p:sldId id="269" r:id="rId9"/>
    <p:sldId id="284" r:id="rId10"/>
    <p:sldId id="283" r:id="rId11"/>
    <p:sldId id="285" r:id="rId12"/>
    <p:sldId id="273" r:id="rId13"/>
    <p:sldId id="281" r:id="rId14"/>
    <p:sldId id="289" r:id="rId15"/>
    <p:sldId id="286" r:id="rId16"/>
    <p:sldId id="279" r:id="rId17"/>
    <p:sldId id="277" r:id="rId18"/>
    <p:sldId id="278" r:id="rId19"/>
    <p:sldId id="293" r:id="rId20"/>
    <p:sldId id="276" r:id="rId21"/>
    <p:sldId id="291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3/17/2017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3/17/2017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3/17/2017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3/17/2017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923458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Enterprise Storage System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9238" y="4401362"/>
            <a:ext cx="4536819" cy="83125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Shah Mohammad Imran Hossain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 smtClean="0">
                <a:solidFill>
                  <a:schemeClr val="accent6">
                    <a:lumMod val="50000"/>
                  </a:schemeClr>
                </a:solidFill>
              </a:rPr>
              <a:t>DAS</a:t>
            </a:r>
            <a:r>
              <a:rPr lang="en-US" sz="4051" dirty="0"/>
              <a:t/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 smtClean="0"/>
              <a:t>Advantages of DAS</a:t>
            </a:r>
            <a:endParaRPr lang="en-US" sz="405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Allow only one user at a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 smtClean="0"/>
              <a:t>Disdvantages</a:t>
            </a:r>
            <a:r>
              <a:rPr lang="en-US" sz="4000" dirty="0" smtClean="0"/>
              <a:t> of DAS</a:t>
            </a:r>
            <a:endParaRPr lang="en-US" sz="4000" dirty="0"/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>
                <a:solidFill>
                  <a:schemeClr val="accent6">
                    <a:lumMod val="50000"/>
                  </a:schemeClr>
                </a:solidFill>
              </a:rPr>
              <a:t>NAS</a:t>
            </a:r>
            <a:r>
              <a:rPr lang="en-US" sz="4051" dirty="0"/>
              <a:t/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Provides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system or storage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management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system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8704" y="20608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Accessibility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6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Cheaper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User friendly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9096" y="764704"/>
            <a:ext cx="603121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Advantages of NAS</a:t>
            </a:r>
            <a:endParaRPr lang="en-US" sz="4400" dirty="0"/>
          </a:p>
        </p:txBody>
      </p:sp>
      <p:sp>
        <p:nvSpPr>
          <p:cNvPr id="7" name="Rectangle 6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864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2852936"/>
            <a:ext cx="6822711" cy="23583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Slower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Process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Dependency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upon network</a:t>
            </a:r>
          </a:p>
          <a:p>
            <a:pPr marL="34299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4592" y="764704"/>
            <a:ext cx="6427768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Disadvantages </a:t>
            </a:r>
            <a:r>
              <a:rPr lang="en-US" sz="4400" dirty="0" smtClean="0"/>
              <a:t>of NAS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96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772" y="760542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SAN</a:t>
            </a:r>
            <a:br>
              <a:rPr lang="en-US" sz="6602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051" dirty="0" smtClean="0"/>
              <a:t>Storage </a:t>
            </a:r>
            <a:r>
              <a:rPr lang="en-US" sz="4051" dirty="0"/>
              <a:t>Area Network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894787" y="2420888"/>
            <a:ext cx="69127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SAN describes a data 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network</a:t>
            </a:r>
          </a:p>
          <a:p>
            <a:pPr lvl="0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It provides </a:t>
            </a:r>
            <a:r>
              <a:rPr lang="en-GB" sz="3600" dirty="0">
                <a:solidFill>
                  <a:srgbClr val="0070C0"/>
                </a:solidFill>
              </a:rPr>
              <a:t>block-level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storage</a:t>
            </a:r>
          </a:p>
          <a:p>
            <a:pPr lvl="0"/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lvl="0" indent="-571500">
              <a:buFont typeface="Wingdings" panose="05000000000000000000" pitchFamily="2" charset="2"/>
              <a:buChar char="v"/>
            </a:pP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SAN runs on </a:t>
            </a:r>
            <a:r>
              <a:rPr lang="en-GB" sz="3200" dirty="0">
                <a:solidFill>
                  <a:srgbClr val="0070C0"/>
                </a:solidFill>
              </a:rPr>
              <a:t>LAN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 or </a:t>
            </a:r>
            <a:r>
              <a:rPr lang="en-GB" sz="3200" dirty="0">
                <a:solidFill>
                  <a:srgbClr val="0070C0"/>
                </a:solidFill>
              </a:rPr>
              <a:t>WAN</a:t>
            </a:r>
            <a:r>
              <a:rPr lang="en-GB" sz="3200" dirty="0">
                <a:solidFill>
                  <a:schemeClr val="accent6">
                    <a:lumMod val="50000"/>
                  </a:schemeClr>
                </a:solidFill>
              </a:rPr>
              <a:t> type network</a:t>
            </a:r>
            <a:endParaRPr lang="en-US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584805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13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741" y="1700808"/>
            <a:ext cx="6516798" cy="22810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Scalability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Performance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Isolation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 smtClean="0">
                <a:solidFill>
                  <a:schemeClr val="accent6">
                    <a:lumMod val="50000"/>
                  </a:schemeClr>
                </a:solidFill>
              </a:rPr>
              <a:t>Uptime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12584" y="548680"/>
            <a:ext cx="541965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</a:t>
            </a:r>
            <a:r>
              <a:rPr lang="en-US" sz="4400" dirty="0" smtClean="0"/>
              <a:t>dvantages of SAN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1240576" y="1337568"/>
            <a:ext cx="7977150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404664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40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720" y="2852936"/>
            <a:ext cx="6822711" cy="23583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Distance Problem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4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Costly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4592" y="764704"/>
            <a:ext cx="541965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 smtClean="0"/>
              <a:t>Disdvantages</a:t>
            </a:r>
            <a:r>
              <a:rPr lang="en-US" sz="4400" dirty="0" smtClean="0"/>
              <a:t> of </a:t>
            </a:r>
            <a:r>
              <a:rPr lang="en-US" sz="4400" dirty="0" smtClean="0"/>
              <a:t>SAN</a:t>
            </a:r>
            <a:endParaRPr lang="en-US" sz="4400" dirty="0"/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6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4881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nterprise?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basically means 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big or large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business entity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Enterprise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torage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nterprise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storage means the data storage system which is used for storing, manipulating, backing up data of an </a:t>
            </a:r>
            <a:r>
              <a:rPr lang="en-GB" sz="3600" dirty="0" smtClean="0">
                <a:solidFill>
                  <a:schemeClr val="accent6">
                    <a:lumMod val="50000"/>
                  </a:schemeClr>
                </a:solidFill>
              </a:rPr>
              <a:t>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23815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  <a:endParaRPr lang="en-US" sz="3200" b="1" dirty="0">
              <a:solidFill>
                <a:schemeClr val="accent6">
                  <a:lumMod val="50000"/>
                </a:schemeClr>
              </a:solidFill>
              <a:latin typeface="Adobe Kaiti Std R" panose="02020400000000000000" pitchFamily="18" charset="-128"/>
              <a:ea typeface="Adobe Kaiti Std R" panose="02020400000000000000" pitchFamily="18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</a:t>
            </a:r>
            <a:r>
              <a:rPr lang="en-US" sz="4400" dirty="0" smtClean="0">
                <a:solidFill>
                  <a:schemeClr val="accent1">
                    <a:lumMod val="75000"/>
                  </a:schemeClr>
                </a:solidFill>
              </a:rPr>
              <a:t>Enterprise Storage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727</TotalTime>
  <Words>188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Adobe Gothic Std B</vt:lpstr>
      <vt:lpstr>Adobe Kaiti Std R</vt:lpstr>
      <vt:lpstr>Arial</vt:lpstr>
      <vt:lpstr>Calibri</vt:lpstr>
      <vt:lpstr>Franklin Gothic Medium</vt:lpstr>
      <vt:lpstr>Vrinda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  <vt:lpstr>PowerPoint Presentation</vt:lpstr>
      <vt:lpstr>SAN Storage Area Network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Nazmul Haque Linkon</cp:lastModifiedBy>
  <cp:revision>46</cp:revision>
  <dcterms:created xsi:type="dcterms:W3CDTF">2017-02-24T06:14:39Z</dcterms:created>
  <dcterms:modified xsi:type="dcterms:W3CDTF">2017-03-17T19:16:56Z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