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67" r:id="rId5"/>
    <p:sldId id="294" r:id="rId6"/>
    <p:sldId id="282" r:id="rId7"/>
    <p:sldId id="295" r:id="rId8"/>
    <p:sldId id="296" r:id="rId9"/>
    <p:sldId id="297" r:id="rId10"/>
    <p:sldId id="298" r:id="rId11"/>
    <p:sldId id="299" r:id="rId12"/>
    <p:sldId id="300" r:id="rId13"/>
    <p:sldId id="269" r:id="rId14"/>
    <p:sldId id="284" r:id="rId15"/>
    <p:sldId id="283" r:id="rId16"/>
    <p:sldId id="285" r:id="rId17"/>
    <p:sldId id="273" r:id="rId18"/>
    <p:sldId id="29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8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507"/>
    <a:srgbClr val="294968"/>
    <a:srgbClr val="3E5E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6" autoAdjust="0"/>
    <p:restoredTop sz="94706" autoAdjust="0"/>
  </p:normalViewPr>
  <p:slideViewPr>
    <p:cSldViewPr showGuides="1">
      <p:cViewPr varScale="1">
        <p:scale>
          <a:sx n="74" d="100"/>
          <a:sy n="74" d="100"/>
        </p:scale>
        <p:origin x="134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1/11/20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1/11/20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>
            <a:normAutofit/>
          </a:bodyPr>
          <a:lstStyle>
            <a:lvl1pPr>
              <a:defRPr sz="405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0257-9E0E-49BF-98FD-946C8DEC6D91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1B29-D0A6-476D-B857-3BEA01DDE1C2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BB58D-9127-4C31-B5C4-E2A4F469E4C0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5321-C03F-4302-8F0F-926504B36450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4051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090E-0412-420F-AF47-1789F3854625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6556-F93D-4F3D-B3D8-8D8723B5FC35}" type="datetime1">
              <a:rPr lang="en-US" smtClean="0"/>
              <a:t>1/12/20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5DCB9-BCB3-4177-B980-70C7A97908F0}" type="datetime1">
              <a:rPr lang="en-US" smtClean="0"/>
              <a:t>1/12/20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AEB0-84DD-4ACB-83BA-5041EB7A1BE2}" type="datetime1">
              <a:rPr lang="en-US" smtClean="0"/>
              <a:t>1/12/20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31F9-F66D-4FE7-84AE-06FC77C878F2}" type="datetime1">
              <a:rPr lang="en-US" smtClean="0"/>
              <a:t>1/12/20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59B7-306F-4EE3-B311-A76FE574CAE9}" type="datetime1">
              <a:rPr lang="en-US" smtClean="0"/>
              <a:t>1/12/20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F74488D-6012-4834-A510-A9BC30B6F19D}" type="datetime1">
              <a:rPr lang="en-US" smtClean="0"/>
              <a:t>1/12/20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983" rtl="0" eaLnBrk="1" latinLnBrk="0" hangingPunct="1">
        <a:lnSpc>
          <a:spcPct val="80000"/>
        </a:lnSpc>
        <a:spcBef>
          <a:spcPct val="0"/>
        </a:spcBef>
        <a:buNone/>
        <a:defRPr sz="2701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05795" indent="-171496" algn="l" defTabSz="685983" rtl="0" eaLnBrk="1" latinLnBrk="0" hangingPunct="1">
        <a:lnSpc>
          <a:spcPct val="90000"/>
        </a:lnSpc>
        <a:spcBef>
          <a:spcPts val="13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45889" indent="-171496" algn="l" defTabSz="685983" rtl="0" eaLnBrk="1" latinLnBrk="0" hangingPunct="1">
        <a:lnSpc>
          <a:spcPct val="90000"/>
        </a:lnSpc>
        <a:spcBef>
          <a:spcPts val="7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83085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20282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823179" indent="-1028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26077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028974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131872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234769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960466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6475" y="1196752"/>
            <a:ext cx="91811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What is Object Oriented Programming(OOP) ?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600" y="2852936"/>
            <a:ext cx="70766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OOP is a programming paradigm which mainly focuses on the concept of “objects” to construct the real world scenario to solve real world problem through programming.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73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  <p:sp>
        <p:nvSpPr>
          <p:cNvPr id="4" name="Rectangle 3"/>
          <p:cNvSpPr/>
          <p:nvPr/>
        </p:nvSpPr>
        <p:spPr>
          <a:xfrm>
            <a:off x="2483768" y="2030860"/>
            <a:ext cx="4104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Secure data storage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501008"/>
            <a:ext cx="6084562" cy="232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6559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4728" y="1836113"/>
            <a:ext cx="29185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Ease of access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356992"/>
            <a:ext cx="3960440" cy="28490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</p:spTree>
    <p:extLst>
      <p:ext uri="{BB962C8B-B14F-4D97-AF65-F5344CB8AC3E}">
        <p14:creationId xmlns:p14="http://schemas.microsoft.com/office/powerpoint/2010/main" val="130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1892603"/>
            <a:ext cx="3816424" cy="600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Always availability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434" y="3429000"/>
            <a:ext cx="5183140" cy="235832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</p:spTree>
    <p:extLst>
      <p:ext uri="{BB962C8B-B14F-4D97-AF65-F5344CB8AC3E}">
        <p14:creationId xmlns:p14="http://schemas.microsoft.com/office/powerpoint/2010/main" val="185622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1916832"/>
            <a:ext cx="3672408" cy="60029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Saves your money</a:t>
            </a:r>
          </a:p>
        </p:txBody>
      </p:sp>
      <p:sp>
        <p:nvSpPr>
          <p:cNvPr id="5" name="Rectangle 4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520" y="3573016"/>
            <a:ext cx="2708920" cy="27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5007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459" y="548680"/>
            <a:ext cx="67486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Types of Enterprise Storage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1403648" y="2131501"/>
            <a:ext cx="6430221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 attached storage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1403648" y="3307631"/>
            <a:ext cx="6430222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 attached storage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8486" y="4459759"/>
            <a:ext cx="6495383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Storage area network</a:t>
            </a:r>
          </a:p>
        </p:txBody>
      </p:sp>
    </p:spTree>
    <p:extLst>
      <p:ext uri="{BB962C8B-B14F-4D97-AF65-F5344CB8AC3E}">
        <p14:creationId xmlns:p14="http://schemas.microsoft.com/office/powerpoint/2010/main" val="427878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55"/>
          <a:stretch/>
        </p:blipFill>
        <p:spPr>
          <a:xfrm>
            <a:off x="899592" y="1484785"/>
            <a:ext cx="6519079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22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5616" y="5373216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Object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2EBD3-5D96-40BF-8E0D-26252FCBA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506" y="188640"/>
            <a:ext cx="3078988" cy="2656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21A04-6F0A-4780-8A73-5330F5590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56" y="4012712"/>
            <a:ext cx="3144409" cy="1099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FE2B0A-83D0-4ED6-BFC1-55BFDDDD4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4012712"/>
            <a:ext cx="3144409" cy="10998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F188B5-69AF-4727-A364-FF2BD51B2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949" y="5214755"/>
            <a:ext cx="2188654" cy="96325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7AC320D-6ABA-4342-860B-B0DAD2982ACE}"/>
              </a:ext>
            </a:extLst>
          </p:cNvPr>
          <p:cNvSpPr/>
          <p:nvPr/>
        </p:nvSpPr>
        <p:spPr>
          <a:xfrm>
            <a:off x="3565188" y="2583678"/>
            <a:ext cx="1654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31581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43749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Principles of OOP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3314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Abstraction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Encapsulation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Inheritance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4292339415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43749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Abstraction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Abstraction means implementation hiding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When a user calls printf() and use it C program without knowing how it is implemented, Then it is Abstraction</a:t>
            </a:r>
          </a:p>
        </p:txBody>
      </p:sp>
    </p:spTree>
    <p:extLst>
      <p:ext uri="{BB962C8B-B14F-4D97-AF65-F5344CB8AC3E}">
        <p14:creationId xmlns:p14="http://schemas.microsoft.com/office/powerpoint/2010/main" val="3021019536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43749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Encapsulation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Encapsulation means data hiding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Encapsulation is binding data and methods together to protect it from outer world</a:t>
            </a:r>
          </a:p>
        </p:txBody>
      </p:sp>
    </p:spTree>
    <p:extLst>
      <p:ext uri="{BB962C8B-B14F-4D97-AF65-F5344CB8AC3E}">
        <p14:creationId xmlns:p14="http://schemas.microsoft.com/office/powerpoint/2010/main" val="3347875562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Abstraction vs Encapsulation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00615" y="5081987"/>
            <a:ext cx="70766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Abstraction – Cash withdraw</a:t>
            </a: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Encapsulation – Can not change statements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0B3928-87E6-4AD8-8D82-5FF9B9389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611" y="1961616"/>
            <a:ext cx="2306777" cy="22998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2BD3311-A0EF-4563-B489-974ECA3B0A6E}"/>
              </a:ext>
            </a:extLst>
          </p:cNvPr>
          <p:cNvSpPr/>
          <p:nvPr/>
        </p:nvSpPr>
        <p:spPr>
          <a:xfrm>
            <a:off x="3095205" y="4307615"/>
            <a:ext cx="29535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ATM Machine</a:t>
            </a:r>
          </a:p>
        </p:txBody>
      </p:sp>
    </p:spTree>
    <p:extLst>
      <p:ext uri="{BB962C8B-B14F-4D97-AF65-F5344CB8AC3E}">
        <p14:creationId xmlns:p14="http://schemas.microsoft.com/office/powerpoint/2010/main" val="2914746012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Inheritance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3686" y="2542454"/>
            <a:ext cx="70766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Inheritance means borrowing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In OOP, Inheritance is a mechanism in which one class acquires the property of another class</a:t>
            </a:r>
          </a:p>
        </p:txBody>
      </p:sp>
    </p:spTree>
    <p:extLst>
      <p:ext uri="{BB962C8B-B14F-4D97-AF65-F5344CB8AC3E}">
        <p14:creationId xmlns:p14="http://schemas.microsoft.com/office/powerpoint/2010/main" val="3624677081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Types of Inheritance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574515" y="4149080"/>
            <a:ext cx="1159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Single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DDEEB2-6EF6-4333-A73B-F5EDC1ED6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04864"/>
            <a:ext cx="590550" cy="16287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D9D2E6F-0BA0-42A7-80E1-85E9B2A08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896" y="2204864"/>
            <a:ext cx="590550" cy="27717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A6F4879-ED1B-40DC-89E7-A4CEFD9BD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067" y="2204864"/>
            <a:ext cx="2182129" cy="16573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2459567-5A81-4F8F-AFB9-F0C4E5153771}"/>
              </a:ext>
            </a:extLst>
          </p:cNvPr>
          <p:cNvSpPr/>
          <p:nvPr/>
        </p:nvSpPr>
        <p:spPr>
          <a:xfrm>
            <a:off x="1224721" y="5402763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Multilevel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44F852D-8EBF-4C61-B78C-FFB172C67F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573" y="2177981"/>
            <a:ext cx="2505075" cy="165735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A17F127-3BCF-4865-8D41-28D523A3698C}"/>
              </a:ext>
            </a:extLst>
          </p:cNvPr>
          <p:cNvSpPr/>
          <p:nvPr/>
        </p:nvSpPr>
        <p:spPr>
          <a:xfrm>
            <a:off x="3261830" y="4288338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Multiple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45BA43-C2A9-480F-A416-D0D7296A2A23}"/>
              </a:ext>
            </a:extLst>
          </p:cNvPr>
          <p:cNvSpPr/>
          <p:nvPr/>
        </p:nvSpPr>
        <p:spPr>
          <a:xfrm>
            <a:off x="6342519" y="4288338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Hierarchical</a:t>
            </a:r>
          </a:p>
        </p:txBody>
      </p:sp>
    </p:spTree>
    <p:extLst>
      <p:ext uri="{BB962C8B-B14F-4D97-AF65-F5344CB8AC3E}">
        <p14:creationId xmlns:p14="http://schemas.microsoft.com/office/powerpoint/2010/main" val="1040787022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Polymorphism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3686" y="2542454"/>
            <a:ext cx="70766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Inheritance means </a:t>
            </a:r>
          </a:p>
        </p:txBody>
      </p:sp>
    </p:spTree>
    <p:extLst>
      <p:ext uri="{BB962C8B-B14F-4D97-AF65-F5344CB8AC3E}">
        <p14:creationId xmlns:p14="http://schemas.microsoft.com/office/powerpoint/2010/main" val="1001448468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9BDEE8A-06BD-4498-8DA2-039F108111A7}" vid="{371B0C30-7F71-4EED-A6A3-8F238779D53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904</TotalTime>
  <Words>183</Words>
  <Application>Microsoft Office PowerPoint</Application>
  <PresentationFormat>On-screen Show (4:3)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Adobe Kaiti Std R</vt:lpstr>
      <vt:lpstr>Arial</vt:lpstr>
      <vt:lpstr>Franklin Gothic Medium</vt:lpstr>
      <vt:lpstr>Wingdings</vt:lpstr>
      <vt:lpstr>Business Contrast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Backup</dc:title>
  <cp:lastModifiedBy>SHAH MD. IMRAN HOSSAIN</cp:lastModifiedBy>
  <cp:revision>80</cp:revision>
  <dcterms:created xsi:type="dcterms:W3CDTF">2017-02-24T06:14:39Z</dcterms:created>
  <dcterms:modified xsi:type="dcterms:W3CDTF">2020-01-11T20:00:07Z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