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1/12/20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1/12/20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Compile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Invoked at compile time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Faster than run 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time polymorphism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4288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Run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functions invoked in run time then, then it is called run time polymorphism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Function overloading is a run time polymorphism  </a:t>
            </a:r>
          </a:p>
        </p:txBody>
      </p:sp>
    </p:spTree>
    <p:extLst>
      <p:ext uri="{BB962C8B-B14F-4D97-AF65-F5344CB8AC3E}">
        <p14:creationId xmlns:p14="http://schemas.microsoft.com/office/powerpoint/2010/main" val="1040583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964</TotalTime>
  <Words>196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90</cp:revision>
  <dcterms:created xsi:type="dcterms:W3CDTF">2017-02-24T06:14:39Z</dcterms:created>
  <dcterms:modified xsi:type="dcterms:W3CDTF">2020-01-12T03:40:57Z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