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Polymorphism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B63FD-EFF2-4CC7-9834-59726429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40" y="2348880"/>
            <a:ext cx="47910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2919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628800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859359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6289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</a:t>
            </a: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914</TotalTime>
  <Words>142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83</cp:revision>
  <dcterms:created xsi:type="dcterms:W3CDTF">2017-02-24T06:14:39Z</dcterms:created>
  <dcterms:modified xsi:type="dcterms:W3CDTF">2020-01-11T20:10:46Z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