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Overloaded function or operator is invoked in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compile time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Polyphism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934</TotalTime>
  <Words>193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86</cp:revision>
  <dcterms:created xsi:type="dcterms:W3CDTF">2017-02-24T06:14:39Z</dcterms:created>
  <dcterms:modified xsi:type="dcterms:W3CDTF">2020-01-11T20:30:27Z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