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269" r:id="rId14"/>
    <p:sldId id="284" r:id="rId15"/>
    <p:sldId id="283" r:id="rId16"/>
    <p:sldId id="285" r:id="rId17"/>
    <p:sldId id="273" r:id="rId18"/>
    <p:sldId id="281" r:id="rId19"/>
    <p:sldId id="279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877</TotalTime>
  <Words>195</Words>
  <Application>Microsoft Office PowerPoint</Application>
  <PresentationFormat>On-screen Show (4:3)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74</cp:revision>
  <dcterms:created xsi:type="dcterms:W3CDTF">2017-02-24T06:14:39Z</dcterms:created>
  <dcterms:modified xsi:type="dcterms:W3CDTF">2020-01-11T19:33:22Z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