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77" r:id="rId18"/>
    <p:sldId id="29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078704" y="2060848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Accessibility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Scalability</a:t>
            </a:r>
          </a:p>
          <a:p>
            <a:pPr>
              <a:buFont typeface="Wingdings" panose="05000000000000000000" pitchFamily="2" charset="2"/>
              <a:buChar char="Ø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Cheaper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User friendly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49096" y="764704"/>
            <a:ext cx="6031216" cy="8003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2701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Advantages of NAS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98642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753</TotalTime>
  <Words>190</Words>
  <Application>Microsoft Office PowerPoint</Application>
  <PresentationFormat>On-screen Show (4:3)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53</cp:revision>
  <dcterms:created xsi:type="dcterms:W3CDTF">2017-02-24T06:14:39Z</dcterms:created>
  <dcterms:modified xsi:type="dcterms:W3CDTF">2020-01-11T17:29:25Z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