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267" r:id="rId6"/>
    <p:sldId id="282" r:id="rId7"/>
    <p:sldId id="290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77" r:id="rId18"/>
    <p:sldId id="278" r:id="rId19"/>
    <p:sldId id="293" r:id="rId20"/>
    <p:sldId id="276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704" y="20608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Accessibility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Cheaper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User friendly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9096" y="764704"/>
            <a:ext cx="603121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NAS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8642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852936"/>
            <a:ext cx="6822711" cy="2358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Slower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Dependency upon network</a:t>
            </a:r>
          </a:p>
          <a:p>
            <a:pPr marL="34299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592" y="764704"/>
            <a:ext cx="6427768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Disadvantages of NAS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72" y="760542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SAN</a:t>
            </a:r>
            <a:br>
              <a:rPr lang="en-US" sz="6602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51" dirty="0"/>
              <a:t>Storage Area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894787" y="2420888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SAN describes a data network</a:t>
            </a:r>
          </a:p>
          <a:p>
            <a:pPr lvl="0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It provides </a:t>
            </a:r>
            <a:r>
              <a:rPr lang="en-GB" sz="3600" dirty="0">
                <a:solidFill>
                  <a:srgbClr val="0070C0"/>
                </a:solidFill>
              </a:rPr>
              <a:t>block-level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storage</a:t>
            </a:r>
          </a:p>
          <a:p>
            <a:pPr lvl="0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SAN runs on </a:t>
            </a:r>
            <a:r>
              <a:rPr lang="en-GB" sz="3200" dirty="0">
                <a:solidFill>
                  <a:srgbClr val="0070C0"/>
                </a:solidFill>
              </a:rPr>
              <a:t>LAN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GB" sz="3200" dirty="0">
                <a:solidFill>
                  <a:srgbClr val="0070C0"/>
                </a:solidFill>
              </a:rPr>
              <a:t>WAN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 type network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584805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741" y="1700808"/>
            <a:ext cx="6516798" cy="2281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Performance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Data Isolation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Uptime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2584" y="548680"/>
            <a:ext cx="541965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SAN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0576" y="1337568"/>
            <a:ext cx="797715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404664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852936"/>
            <a:ext cx="6822711" cy="2358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Distance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Costly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592" y="764704"/>
            <a:ext cx="541965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Disdvantages</a:t>
            </a:r>
            <a:r>
              <a:rPr lang="en-US" sz="4400" dirty="0"/>
              <a:t> of SAN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8038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basically means big or large business entity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381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734</TotalTime>
  <Words>211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  <vt:lpstr>PowerPoint Presentation</vt:lpstr>
      <vt:lpstr>SAN Storage Area Network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49</cp:revision>
  <dcterms:created xsi:type="dcterms:W3CDTF">2017-02-24T06:14:39Z</dcterms:created>
  <dcterms:modified xsi:type="dcterms:W3CDTF">2020-01-11T17:10:11Z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