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4535-0497-FBA6-D0E6-2B1A9BF19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996C0-0B34-4555-5A36-52289208F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1C9E5-033D-BEF3-DD0C-473ABEEE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07E9-5FA1-43C2-9CD9-B74A8AC7D34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6E811-B25A-9F0F-2409-3EECEB7F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113B-E253-B1D0-6930-4D8AE228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0775-ED69-4F48-9FBE-CD7B3CAF7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71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BF36-2FF6-666B-601B-F9352BF7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3366F-1A53-ACC0-B100-CC182BAB1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6B73-ECD0-DF18-06D4-55577D8C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07E9-5FA1-43C2-9CD9-B74A8AC7D34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FFD86-B7B1-A31D-4752-0487354B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2B2A9-BE40-8791-E9FB-18C04FA2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0775-ED69-4F48-9FBE-CD7B3CAF7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2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615A8-7A6A-BE3A-1304-B95E41140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C5BCF-C922-58AC-CE91-3471441F3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64CB-8132-1B40-69E7-0024A6E2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07E9-5FA1-43C2-9CD9-B74A8AC7D34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C33F9-0804-7893-61A9-03DD6027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D33DF-43F0-6C52-A17B-78E7C2CB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0775-ED69-4F48-9FBE-CD7B3CAF7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7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D5FD-7F7F-BE45-1E5E-EC0B4583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684E5-1536-4F6F-00E4-946A6922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A50D6-E15A-8741-16FC-0055E47C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07E9-5FA1-43C2-9CD9-B74A8AC7D34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13DA-B859-0DC8-58CB-E9F7FDDF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1ADAC-DF07-A0F6-3C86-3740576C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0775-ED69-4F48-9FBE-CD7B3CAF7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8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1F7C-910E-B862-4F49-73BE2988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48FBE-5A04-CCCC-402F-7F9E1B6B9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A6B88-C4CB-EC17-3FE6-28BA78A8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07E9-5FA1-43C2-9CD9-B74A8AC7D34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7CE8D-C0FE-3E02-7F03-0F294EE7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F028-0FC8-6176-A1DA-F8ADFD83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0775-ED69-4F48-9FBE-CD7B3CAF7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9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C1FC-C924-BFDE-6E71-2C43B757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10131-FAE7-126C-062F-C6AB7C6B6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9B19F-2915-F7C1-3E00-3E8A71B45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3B3EE-98FC-2AE7-51C6-7C8D81EF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07E9-5FA1-43C2-9CD9-B74A8AC7D34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D0676-91BA-F467-8D8E-16DACFDE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209DB-2B4D-34C6-402E-A071E52D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0775-ED69-4F48-9FBE-CD7B3CAF7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7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3154-792F-0A79-1237-638BF634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4777F-6701-4EED-38B9-1D63007B0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6705A-0D75-ABF0-E384-9F2C9077D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90D19-F1DF-A5AB-2A34-8A6D8A627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F6F6C-9F9B-C259-F368-206583485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8D7EB-2C7B-6F21-5DEF-9E96780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07E9-5FA1-43C2-9CD9-B74A8AC7D34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C177B-64A6-B120-795B-51350C77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41D25-3900-3BEB-8906-ED4ACDA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0775-ED69-4F48-9FBE-CD7B3CAF7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D92F-103B-1CEB-463E-1A348D82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09DAA-1408-A846-8B78-8DCB9F45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07E9-5FA1-43C2-9CD9-B74A8AC7D34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ACA0D-F363-5091-E419-0DE7411B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9E460-61BD-B933-876B-836A0903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0775-ED69-4F48-9FBE-CD7B3CAF7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88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2C995-9C9C-25CD-B517-BC241E5E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07E9-5FA1-43C2-9CD9-B74A8AC7D34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0554D-0B11-08B8-3F9B-0ADA81F1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4B895-565F-85E6-BB41-F9F64691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0775-ED69-4F48-9FBE-CD7B3CAF7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8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66F8-8690-9F04-006B-1AF1060BA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37BFD-44F4-F847-2572-FD86A72F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1042E-705C-ECFD-14D8-5A783BA3C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8A950-8CA1-08E7-E0D4-9ADEB5C5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07E9-5FA1-43C2-9CD9-B74A8AC7D34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9568B-E39E-F9A5-8973-6907D65C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E549E-A431-ED2D-E67C-DF8C7E3A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0775-ED69-4F48-9FBE-CD7B3CAF7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48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2503-591B-7758-7C0B-316667C1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54304-8915-6AFC-1151-125902CE2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C0F35-9972-B643-0994-BB18751EA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4D292-3179-753C-AC28-29685211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07E9-5FA1-43C2-9CD9-B74A8AC7D34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47930-255D-3FBB-B17D-8F4E2DCD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68204-3E98-7FB6-4A2F-2440DA50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0775-ED69-4F48-9FBE-CD7B3CAF7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94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36C91-BBCF-BED2-5899-0BC15F70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E147F-2A75-EEA0-B091-F753E2825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B7C21-0B8F-B716-A4AF-A5CDBF9AD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707E9-5FA1-43C2-9CD9-B74A8AC7D348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7F754-3278-D138-23ED-E14FE80E2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94FB6-1097-8E32-D48E-10692CCF4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10775-ED69-4F48-9FBE-CD7B3CAF7B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84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7D02-FC29-8963-6616-F01B7C907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 am writing in </a:t>
            </a:r>
            <a:r>
              <a:rPr lang="en-IN"/>
              <a:t>accdb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1BB88-E4FE-4A19-809B-08A391D4E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54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 am writing in accdb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writing in accdb</dc:title>
  <dc:creator>Md Imran</dc:creator>
  <cp:lastModifiedBy>Md Imran</cp:lastModifiedBy>
  <cp:revision>1</cp:revision>
  <dcterms:created xsi:type="dcterms:W3CDTF">2023-01-19T14:58:32Z</dcterms:created>
  <dcterms:modified xsi:type="dcterms:W3CDTF">2023-01-19T14:58:57Z</dcterms:modified>
</cp:coreProperties>
</file>