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1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7B772-43C7-4909-834E-9177676BF7A4}" type="datetimeFigureOut">
              <a:rPr lang="en-GB" smtClean="0"/>
              <a:pPr/>
              <a:t>03/01/2021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B488-8DF8-47AD-82F2-546AB51CE94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D880C6C-CA65-4FE1-9D1E-6F2B7A6D738F}" type="datetime1">
              <a:rPr lang="en-GB" smtClean="0"/>
              <a:pPr/>
              <a:t>03/01/2021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DBBC836-A543-4423-91C0-7784EC4F013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7B7ED1-CB97-4D90-98DD-5C9081A2D9C2}" type="datetime1">
              <a:rPr lang="en-GB" smtClean="0"/>
              <a:pPr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BBC836-A543-4423-91C0-7784EC4F013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5512DF-7EA5-4F66-9638-3633CD0CB445}" type="datetime1">
              <a:rPr lang="en-GB" smtClean="0"/>
              <a:pPr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BBC836-A543-4423-91C0-7784EC4F013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F3906-DEF6-4484-9494-093D4180CEA1}" type="datetime1">
              <a:rPr lang="en-GB" smtClean="0"/>
              <a:pPr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BBC836-A543-4423-91C0-7784EC4F013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39B1A8B-2B1D-4E62-8AFD-A499211FFF79}" type="datetime1">
              <a:rPr lang="en-GB" smtClean="0"/>
              <a:pPr/>
              <a:t>03/01/2021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DBBC836-A543-4423-91C0-7784EC4F013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E00F1F-9B5D-4976-8027-E1223622DDC8}" type="datetime1">
              <a:rPr lang="en-GB" smtClean="0"/>
              <a:pPr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DBBC836-A543-4423-91C0-7784EC4F013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1897-6D40-4F14-85C3-6E3258D043BB}" type="datetime1">
              <a:rPr lang="en-GB" smtClean="0"/>
              <a:pPr/>
              <a:t>03/01/2021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DBBC836-A543-4423-91C0-7784EC4F013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C52C87-ACB7-4F6E-8ACF-DE035845065C}" type="datetime1">
              <a:rPr lang="en-GB" smtClean="0"/>
              <a:pPr/>
              <a:t>03/01/2021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BBC836-A543-4423-91C0-7784EC4F013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8BC3E2-FD07-4F15-BFA1-5CC7C9208D8B}" type="datetime1">
              <a:rPr lang="en-GB" smtClean="0"/>
              <a:pPr/>
              <a:t>03/01/2021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BBC836-A543-4423-91C0-7784EC4F013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23A4C02-3856-43EB-A6AF-11E61D82CE12}" type="datetime1">
              <a:rPr lang="en-GB" smtClean="0"/>
              <a:pPr/>
              <a:t>03/01/2021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DBBC836-A543-4423-91C0-7784EC4F013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272B27D-E4DD-4B4F-9E02-73BB30EEF388}" type="datetime1">
              <a:rPr lang="en-GB" smtClean="0"/>
              <a:pPr/>
              <a:t>03/01/2021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DBBC836-A543-4423-91C0-7784EC4F013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C4B5D6B-7DB0-42D3-894E-572A9519C2CD}" type="datetime1">
              <a:rPr lang="en-GB" smtClean="0"/>
              <a:pPr/>
              <a:t>03/01/2021</a:t>
            </a:fld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DBBC836-A543-4423-91C0-7784EC4F013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1143000"/>
          </a:xfrm>
        </p:spPr>
        <p:txBody>
          <a:bodyPr>
            <a:noAutofit/>
          </a:bodyPr>
          <a:lstStyle/>
          <a:p>
            <a:pPr algn="l"/>
            <a:r>
              <a:rPr lang="en-GB" sz="3600" dirty="0" smtClean="0"/>
              <a:t>XGBoost (Extreme gradient boosting)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1196752"/>
            <a:ext cx="4032448" cy="497576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idea behind this is to start with a simple model and then build another model that corrects the errors of that model</a:t>
            </a:r>
          </a:p>
          <a:p>
            <a:r>
              <a:rPr lang="en-GB" dirty="0" smtClean="0"/>
              <a:t>This process is repeated until accuracy cannot be improved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C836-A543-4423-91C0-7784EC4F013A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51202" name="Picture 2" descr="Image result for XGBoo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1844824"/>
            <a:ext cx="5065415" cy="38713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655</TotalTime>
  <Words>39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Foundry</vt:lpstr>
      <vt:lpstr>XGBoost (Extreme gradient boosting)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Imran Anjam</dc:creator>
  <cp:lastModifiedBy>Imran Anjam</cp:lastModifiedBy>
  <cp:revision>49</cp:revision>
  <dcterms:created xsi:type="dcterms:W3CDTF">2019-04-13T16:21:24Z</dcterms:created>
  <dcterms:modified xsi:type="dcterms:W3CDTF">2021-01-03T13:40:24Z</dcterms:modified>
</cp:coreProperties>
</file>