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938680-7BA3-44F4-91F1-35D5FA1C4A12}" type="datetimeFigureOut">
              <a:rPr lang="en-GB" smtClean="0"/>
              <a:pPr/>
              <a:t>03/01/2021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519A5E-25D8-4E43-B43E-EE11DA2D06AD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453705">
            <a:off x="1509029" y="4009201"/>
            <a:ext cx="1305883" cy="9200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 rot="20883990">
            <a:off x="1524040" y="3635026"/>
            <a:ext cx="1305883" cy="9200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rot="1453705">
            <a:off x="1456046" y="5233337"/>
            <a:ext cx="1305883" cy="9200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rot="20883990">
            <a:off x="1471057" y="4859162"/>
            <a:ext cx="1305883" cy="9200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1453705">
            <a:off x="1528054" y="2857073"/>
            <a:ext cx="1305883" cy="9200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646809" y="2977788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 rot="20883990">
            <a:off x="1543065" y="2482898"/>
            <a:ext cx="1305883" cy="92003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46809" y="2204864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892480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Decision Tree &amp; Random Forest algorithms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412776"/>
            <a:ext cx="5220072" cy="5184576"/>
          </a:xfrm>
        </p:spPr>
        <p:txBody>
          <a:bodyPr>
            <a:normAutofit/>
          </a:bodyPr>
          <a:lstStyle/>
          <a:p>
            <a:r>
              <a:rPr lang="en-GB" dirty="0" smtClean="0"/>
              <a:t>The decision tree algorithm looks at the data through a tree structure.</a:t>
            </a:r>
          </a:p>
          <a:p>
            <a:r>
              <a:rPr lang="en-GB" dirty="0" smtClean="0"/>
              <a:t>At each node it splits off by attribute.</a:t>
            </a:r>
          </a:p>
          <a:p>
            <a:r>
              <a:rPr lang="en-GB" dirty="0" smtClean="0"/>
              <a:t>At the end it looks for the most common outcome.</a:t>
            </a:r>
          </a:p>
          <a:p>
            <a:r>
              <a:rPr lang="en-GB" dirty="0" smtClean="0"/>
              <a:t>Random forest creates sets of decision trees using random sub sets of the data.</a:t>
            </a:r>
          </a:p>
          <a:p>
            <a:r>
              <a:rPr lang="en-GB" dirty="0" smtClean="0"/>
              <a:t>It then classifies by the vote from the majority of decision trees</a:t>
            </a:r>
          </a:p>
        </p:txBody>
      </p:sp>
      <p:sp>
        <p:nvSpPr>
          <p:cNvPr id="6" name="Rectangle 5"/>
          <p:cNvSpPr/>
          <p:nvPr/>
        </p:nvSpPr>
        <p:spPr>
          <a:xfrm rot="19242386">
            <a:off x="-71787" y="3146075"/>
            <a:ext cx="1948826" cy="11035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79512" y="3789040"/>
            <a:ext cx="1296144" cy="72008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331640" y="2492896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31640" y="3645024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2940293" flipV="1">
            <a:off x="7930" y="4317994"/>
            <a:ext cx="1638656" cy="1013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331640" y="4869160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5496" y="3573016"/>
            <a:ext cx="504056" cy="432048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99592" y="191683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Pclass</a:t>
            </a:r>
            <a:endParaRPr lang="en-GB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3648" y="4705980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3</a:t>
            </a:r>
            <a:endParaRPr lang="en-GB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3501008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2</a:t>
            </a:r>
            <a:endParaRPr lang="en-GB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13774" y="2348880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03851" y="2833772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0</a:t>
            </a:r>
            <a:endParaRPr lang="en-GB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22876" y="2060848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800" b="1" dirty="0"/>
          </a:p>
        </p:txBody>
      </p:sp>
      <p:sp>
        <p:nvSpPr>
          <p:cNvPr id="26" name="Oval 25"/>
          <p:cNvSpPr/>
          <p:nvPr/>
        </p:nvSpPr>
        <p:spPr>
          <a:xfrm>
            <a:off x="2627784" y="4129916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627784" y="3356992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684826" y="3985900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0</a:t>
            </a:r>
            <a:endParaRPr lang="en-GB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03851" y="3212976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800" b="1" dirty="0"/>
          </a:p>
        </p:txBody>
      </p:sp>
      <p:sp>
        <p:nvSpPr>
          <p:cNvPr id="32" name="Oval 31"/>
          <p:cNvSpPr/>
          <p:nvPr/>
        </p:nvSpPr>
        <p:spPr>
          <a:xfrm>
            <a:off x="2574801" y="5354052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574801" y="4581128"/>
            <a:ext cx="432048" cy="36004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631843" y="5210036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0</a:t>
            </a:r>
            <a:endParaRPr lang="en-GB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50868" y="4437112"/>
            <a:ext cx="27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1</a:t>
            </a:r>
            <a:endParaRPr lang="en-GB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16288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Gender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1055</TotalTime>
  <Words>77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Decision Tree &amp; Random Forest algorithms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Imran Anjam</dc:creator>
  <cp:lastModifiedBy>Imran Anjam</cp:lastModifiedBy>
  <cp:revision>80</cp:revision>
  <dcterms:created xsi:type="dcterms:W3CDTF">2018-08-14T21:41:05Z</dcterms:created>
  <dcterms:modified xsi:type="dcterms:W3CDTF">2021-01-03T13:38:53Z</dcterms:modified>
</cp:coreProperties>
</file>