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8" r:id="rId4"/>
    <p:sldId id="266" r:id="rId5"/>
    <p:sldId id="267" r:id="rId6"/>
    <p:sldId id="269" r:id="rId7"/>
    <p:sldId id="257" r:id="rId8"/>
    <p:sldId id="258" r:id="rId9"/>
    <p:sldId id="259" r:id="rId10"/>
    <p:sldId id="260" r:id="rId11"/>
    <p:sldId id="262" r:id="rId12"/>
    <p:sldId id="261"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5" d="100"/>
          <a:sy n="115" d="100"/>
        </p:scale>
        <p:origin x="5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NCR-A_IRBV2S\IRBV2\PHAC\HSIB\CB\OBPP-003-Restricted%20LINC\COVID19%20Projects\R0_Rt\ro_rt_weekly_update\weekly%20update%20data\2020-10-07\rt_weekly_update_graph_2020-10-0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CA"/>
              <a:t>Canada</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4.0311520324934735E-2"/>
          <c:y val="3.3914373088685022E-2"/>
          <c:w val="0.92932074766193118"/>
          <c:h val="0.65086108502492235"/>
        </c:manualLayout>
      </c:layout>
      <c:areaChart>
        <c:grouping val="standard"/>
        <c:varyColors val="0"/>
        <c:ser>
          <c:idx val="1"/>
          <c:order val="1"/>
          <c:tx>
            <c:strRef>
              <c:f>Canada!$A$3</c:f>
              <c:strCache>
                <c:ptCount val="1"/>
                <c:pt idx="0">
                  <c:v>upper</c:v>
                </c:pt>
              </c:strCache>
            </c:strRef>
          </c:tx>
          <c:spPr>
            <a:solidFill>
              <a:schemeClr val="accent6">
                <a:lumMod val="40000"/>
                <a:lumOff val="60000"/>
              </a:schemeClr>
            </a:solidFill>
            <a:ln>
              <a:noFill/>
            </a:ln>
            <a:effectLst/>
          </c:spPr>
          <c:cat>
            <c:strRef>
              <c:f>Canada!$B$1:$GS$1</c:f>
              <c:strCache>
                <c:ptCount val="200"/>
                <c:pt idx="0">
                  <c:v>2020-03-20</c:v>
                </c:pt>
                <c:pt idx="1">
                  <c:v>2020-03-21</c:v>
                </c:pt>
                <c:pt idx="2">
                  <c:v>2020-03-22</c:v>
                </c:pt>
                <c:pt idx="3">
                  <c:v>2020-03-23</c:v>
                </c:pt>
                <c:pt idx="4">
                  <c:v>2020-03-24</c:v>
                </c:pt>
                <c:pt idx="5">
                  <c:v>2020-03-25</c:v>
                </c:pt>
                <c:pt idx="6">
                  <c:v>2020-03-26</c:v>
                </c:pt>
                <c:pt idx="7">
                  <c:v>2020-03-27</c:v>
                </c:pt>
                <c:pt idx="8">
                  <c:v>2020-03-28</c:v>
                </c:pt>
                <c:pt idx="9">
                  <c:v>2020-03-29</c:v>
                </c:pt>
                <c:pt idx="10">
                  <c:v>2020-03-30</c:v>
                </c:pt>
                <c:pt idx="11">
                  <c:v>2020-03-31</c:v>
                </c:pt>
                <c:pt idx="12">
                  <c:v>2020-04-01</c:v>
                </c:pt>
                <c:pt idx="13">
                  <c:v>2020-04-02</c:v>
                </c:pt>
                <c:pt idx="14">
                  <c:v>2020-04-03</c:v>
                </c:pt>
                <c:pt idx="15">
                  <c:v>2020-04-04</c:v>
                </c:pt>
                <c:pt idx="16">
                  <c:v>2020-04-05</c:v>
                </c:pt>
                <c:pt idx="17">
                  <c:v>2020-04-06</c:v>
                </c:pt>
                <c:pt idx="18">
                  <c:v>2020-04-07</c:v>
                </c:pt>
                <c:pt idx="19">
                  <c:v>2020-04-08</c:v>
                </c:pt>
                <c:pt idx="20">
                  <c:v>2020-04-09</c:v>
                </c:pt>
                <c:pt idx="21">
                  <c:v>2020-04-10</c:v>
                </c:pt>
                <c:pt idx="22">
                  <c:v>2020-04-11</c:v>
                </c:pt>
                <c:pt idx="23">
                  <c:v>2020-04-12</c:v>
                </c:pt>
                <c:pt idx="24">
                  <c:v>2020-04-13</c:v>
                </c:pt>
                <c:pt idx="25">
                  <c:v>2020-04-14</c:v>
                </c:pt>
                <c:pt idx="26">
                  <c:v>2020-04-15</c:v>
                </c:pt>
                <c:pt idx="27">
                  <c:v>2020-04-16</c:v>
                </c:pt>
                <c:pt idx="28">
                  <c:v>2020-04-17</c:v>
                </c:pt>
                <c:pt idx="29">
                  <c:v>2020-04-18</c:v>
                </c:pt>
                <c:pt idx="30">
                  <c:v>2020-04-19</c:v>
                </c:pt>
                <c:pt idx="31">
                  <c:v>2020-04-20</c:v>
                </c:pt>
                <c:pt idx="32">
                  <c:v>2020-04-21</c:v>
                </c:pt>
                <c:pt idx="33">
                  <c:v>2020-04-22</c:v>
                </c:pt>
                <c:pt idx="34">
                  <c:v>2020-04-23</c:v>
                </c:pt>
                <c:pt idx="35">
                  <c:v>2020-04-24</c:v>
                </c:pt>
                <c:pt idx="36">
                  <c:v>2020-04-25</c:v>
                </c:pt>
                <c:pt idx="37">
                  <c:v>2020-04-26</c:v>
                </c:pt>
                <c:pt idx="38">
                  <c:v>2020-04-27</c:v>
                </c:pt>
                <c:pt idx="39">
                  <c:v>2020-04-28</c:v>
                </c:pt>
                <c:pt idx="40">
                  <c:v>2020-04-29</c:v>
                </c:pt>
                <c:pt idx="41">
                  <c:v>2020-04-30</c:v>
                </c:pt>
                <c:pt idx="42">
                  <c:v>2020-05-01</c:v>
                </c:pt>
                <c:pt idx="43">
                  <c:v>2020-05-02</c:v>
                </c:pt>
                <c:pt idx="44">
                  <c:v>2020-05-03</c:v>
                </c:pt>
                <c:pt idx="45">
                  <c:v>2020-05-04</c:v>
                </c:pt>
                <c:pt idx="46">
                  <c:v>2020-05-05</c:v>
                </c:pt>
                <c:pt idx="47">
                  <c:v>2020-05-06</c:v>
                </c:pt>
                <c:pt idx="48">
                  <c:v>2020-05-07</c:v>
                </c:pt>
                <c:pt idx="49">
                  <c:v>2020-05-08</c:v>
                </c:pt>
                <c:pt idx="50">
                  <c:v>2020-05-09</c:v>
                </c:pt>
                <c:pt idx="51">
                  <c:v>2020-05-10</c:v>
                </c:pt>
                <c:pt idx="52">
                  <c:v>2020-05-11</c:v>
                </c:pt>
                <c:pt idx="53">
                  <c:v>2020-05-12</c:v>
                </c:pt>
                <c:pt idx="54">
                  <c:v>2020-05-13</c:v>
                </c:pt>
                <c:pt idx="55">
                  <c:v>2020-05-14</c:v>
                </c:pt>
                <c:pt idx="56">
                  <c:v>2020-05-15</c:v>
                </c:pt>
                <c:pt idx="57">
                  <c:v>2020-05-16</c:v>
                </c:pt>
                <c:pt idx="58">
                  <c:v>2020-05-17</c:v>
                </c:pt>
                <c:pt idx="59">
                  <c:v>2020-05-18</c:v>
                </c:pt>
                <c:pt idx="60">
                  <c:v>2020-05-19</c:v>
                </c:pt>
                <c:pt idx="61">
                  <c:v>2020-05-20</c:v>
                </c:pt>
                <c:pt idx="62">
                  <c:v>2020-05-21</c:v>
                </c:pt>
                <c:pt idx="63">
                  <c:v>2020-05-22</c:v>
                </c:pt>
                <c:pt idx="64">
                  <c:v>2020-05-23</c:v>
                </c:pt>
                <c:pt idx="65">
                  <c:v>2020-05-24</c:v>
                </c:pt>
                <c:pt idx="66">
                  <c:v>2020-05-25</c:v>
                </c:pt>
                <c:pt idx="67">
                  <c:v>2020-05-26</c:v>
                </c:pt>
                <c:pt idx="68">
                  <c:v>2020-05-27</c:v>
                </c:pt>
                <c:pt idx="69">
                  <c:v>2020-05-28</c:v>
                </c:pt>
                <c:pt idx="70">
                  <c:v>2020-05-29</c:v>
                </c:pt>
                <c:pt idx="71">
                  <c:v>2020-05-30</c:v>
                </c:pt>
                <c:pt idx="72">
                  <c:v>2020-05-31</c:v>
                </c:pt>
                <c:pt idx="73">
                  <c:v>2020-06-01</c:v>
                </c:pt>
                <c:pt idx="74">
                  <c:v>2020-06-02</c:v>
                </c:pt>
                <c:pt idx="75">
                  <c:v>2020-06-03</c:v>
                </c:pt>
                <c:pt idx="76">
                  <c:v>2020-06-04</c:v>
                </c:pt>
                <c:pt idx="77">
                  <c:v>2020-06-05</c:v>
                </c:pt>
                <c:pt idx="78">
                  <c:v>2020-06-06</c:v>
                </c:pt>
                <c:pt idx="79">
                  <c:v>2020-06-07</c:v>
                </c:pt>
                <c:pt idx="80">
                  <c:v>2020-06-08</c:v>
                </c:pt>
                <c:pt idx="81">
                  <c:v>2020-06-09</c:v>
                </c:pt>
                <c:pt idx="82">
                  <c:v>2020-06-10</c:v>
                </c:pt>
                <c:pt idx="83">
                  <c:v>2020-06-11</c:v>
                </c:pt>
                <c:pt idx="84">
                  <c:v>2020-06-12</c:v>
                </c:pt>
                <c:pt idx="85">
                  <c:v>2020-06-13</c:v>
                </c:pt>
                <c:pt idx="86">
                  <c:v>2020-06-14</c:v>
                </c:pt>
                <c:pt idx="87">
                  <c:v>2020-06-15</c:v>
                </c:pt>
                <c:pt idx="88">
                  <c:v>2020-06-16</c:v>
                </c:pt>
                <c:pt idx="89">
                  <c:v>2020-06-17</c:v>
                </c:pt>
                <c:pt idx="90">
                  <c:v>2020-06-18</c:v>
                </c:pt>
                <c:pt idx="91">
                  <c:v>2020-06-19</c:v>
                </c:pt>
                <c:pt idx="92">
                  <c:v>2020-06-20</c:v>
                </c:pt>
                <c:pt idx="93">
                  <c:v>2020-06-21</c:v>
                </c:pt>
                <c:pt idx="94">
                  <c:v>2020-06-22</c:v>
                </c:pt>
                <c:pt idx="95">
                  <c:v>2020-06-23</c:v>
                </c:pt>
                <c:pt idx="96">
                  <c:v>2020-06-24</c:v>
                </c:pt>
                <c:pt idx="97">
                  <c:v>2020-06-25</c:v>
                </c:pt>
                <c:pt idx="98">
                  <c:v>2020-06-26</c:v>
                </c:pt>
                <c:pt idx="99">
                  <c:v>2020-06-27</c:v>
                </c:pt>
                <c:pt idx="100">
                  <c:v>2020-06-28</c:v>
                </c:pt>
                <c:pt idx="101">
                  <c:v>2020-06-29</c:v>
                </c:pt>
                <c:pt idx="102">
                  <c:v>2020-06-30</c:v>
                </c:pt>
                <c:pt idx="103">
                  <c:v>2020-07-01</c:v>
                </c:pt>
                <c:pt idx="104">
                  <c:v>2020-07-02</c:v>
                </c:pt>
                <c:pt idx="105">
                  <c:v>2020-07-03</c:v>
                </c:pt>
                <c:pt idx="106">
                  <c:v>2020-07-04</c:v>
                </c:pt>
                <c:pt idx="107">
                  <c:v>2020-07-05</c:v>
                </c:pt>
                <c:pt idx="108">
                  <c:v>2020-07-06</c:v>
                </c:pt>
                <c:pt idx="109">
                  <c:v>2020-07-07</c:v>
                </c:pt>
                <c:pt idx="110">
                  <c:v>2020-07-08</c:v>
                </c:pt>
                <c:pt idx="111">
                  <c:v>2020-07-09</c:v>
                </c:pt>
                <c:pt idx="112">
                  <c:v>2020-07-10</c:v>
                </c:pt>
                <c:pt idx="113">
                  <c:v>2020-07-11</c:v>
                </c:pt>
                <c:pt idx="114">
                  <c:v>2020-07-12</c:v>
                </c:pt>
                <c:pt idx="115">
                  <c:v>2020-07-13</c:v>
                </c:pt>
                <c:pt idx="116">
                  <c:v>2020-07-14</c:v>
                </c:pt>
                <c:pt idx="117">
                  <c:v>2020-07-15</c:v>
                </c:pt>
                <c:pt idx="118">
                  <c:v>2020-07-16</c:v>
                </c:pt>
                <c:pt idx="119">
                  <c:v>2020-07-17</c:v>
                </c:pt>
                <c:pt idx="120">
                  <c:v>2020-07-18</c:v>
                </c:pt>
                <c:pt idx="121">
                  <c:v>2020-07-19</c:v>
                </c:pt>
                <c:pt idx="122">
                  <c:v>2020-07-20</c:v>
                </c:pt>
                <c:pt idx="123">
                  <c:v>2020-07-21</c:v>
                </c:pt>
                <c:pt idx="124">
                  <c:v>2020-07-22</c:v>
                </c:pt>
                <c:pt idx="125">
                  <c:v>2020-07-23</c:v>
                </c:pt>
                <c:pt idx="126">
                  <c:v>2020-07-24</c:v>
                </c:pt>
                <c:pt idx="127">
                  <c:v>2020-07-25</c:v>
                </c:pt>
                <c:pt idx="128">
                  <c:v>2020-07-26</c:v>
                </c:pt>
                <c:pt idx="129">
                  <c:v>2020-07-27</c:v>
                </c:pt>
                <c:pt idx="130">
                  <c:v>2020-07-28</c:v>
                </c:pt>
                <c:pt idx="131">
                  <c:v>2020-07-29</c:v>
                </c:pt>
                <c:pt idx="132">
                  <c:v>2020-07-30</c:v>
                </c:pt>
                <c:pt idx="133">
                  <c:v>2020-07-31</c:v>
                </c:pt>
                <c:pt idx="134">
                  <c:v>2020-08-01</c:v>
                </c:pt>
                <c:pt idx="135">
                  <c:v>2020-08-02</c:v>
                </c:pt>
                <c:pt idx="136">
                  <c:v>2020-08-03</c:v>
                </c:pt>
                <c:pt idx="137">
                  <c:v>2020-08-04</c:v>
                </c:pt>
                <c:pt idx="138">
                  <c:v>2020-08-05</c:v>
                </c:pt>
                <c:pt idx="139">
                  <c:v>2020-08-06</c:v>
                </c:pt>
                <c:pt idx="140">
                  <c:v>2020-08-07</c:v>
                </c:pt>
                <c:pt idx="141">
                  <c:v>2020-08-08</c:v>
                </c:pt>
                <c:pt idx="142">
                  <c:v>2020-08-09</c:v>
                </c:pt>
                <c:pt idx="143">
                  <c:v>2020-08-10</c:v>
                </c:pt>
                <c:pt idx="144">
                  <c:v>2020-08-11</c:v>
                </c:pt>
                <c:pt idx="145">
                  <c:v>2020-08-12</c:v>
                </c:pt>
                <c:pt idx="146">
                  <c:v>2020-08-13</c:v>
                </c:pt>
                <c:pt idx="147">
                  <c:v>2020-08-14</c:v>
                </c:pt>
                <c:pt idx="148">
                  <c:v>2020-08-15</c:v>
                </c:pt>
                <c:pt idx="149">
                  <c:v>2020-08-16</c:v>
                </c:pt>
                <c:pt idx="150">
                  <c:v>2020-08-17</c:v>
                </c:pt>
                <c:pt idx="151">
                  <c:v>2020-08-18</c:v>
                </c:pt>
                <c:pt idx="152">
                  <c:v>2020-08-19</c:v>
                </c:pt>
                <c:pt idx="153">
                  <c:v>2020-08-20</c:v>
                </c:pt>
                <c:pt idx="154">
                  <c:v>2020-08-21</c:v>
                </c:pt>
                <c:pt idx="155">
                  <c:v>2020-08-22</c:v>
                </c:pt>
                <c:pt idx="156">
                  <c:v>2020-08-23</c:v>
                </c:pt>
                <c:pt idx="157">
                  <c:v>2020-08-24</c:v>
                </c:pt>
                <c:pt idx="158">
                  <c:v>2020-08-25</c:v>
                </c:pt>
                <c:pt idx="159">
                  <c:v>2020-08-26</c:v>
                </c:pt>
                <c:pt idx="160">
                  <c:v>2020-08-27</c:v>
                </c:pt>
                <c:pt idx="161">
                  <c:v>2020-08-28</c:v>
                </c:pt>
                <c:pt idx="162">
                  <c:v>2020-08-29</c:v>
                </c:pt>
                <c:pt idx="163">
                  <c:v>2020-08-30</c:v>
                </c:pt>
                <c:pt idx="164">
                  <c:v>2020-08-31</c:v>
                </c:pt>
                <c:pt idx="165">
                  <c:v>2020-09-01</c:v>
                </c:pt>
                <c:pt idx="166">
                  <c:v>2020-09-02</c:v>
                </c:pt>
                <c:pt idx="167">
                  <c:v>2020-09-03</c:v>
                </c:pt>
                <c:pt idx="168">
                  <c:v>2020-09-04</c:v>
                </c:pt>
                <c:pt idx="169">
                  <c:v>2020-09-05</c:v>
                </c:pt>
                <c:pt idx="170">
                  <c:v>2020-09-06</c:v>
                </c:pt>
                <c:pt idx="171">
                  <c:v>2020-09-07</c:v>
                </c:pt>
                <c:pt idx="172">
                  <c:v>2020-09-08</c:v>
                </c:pt>
                <c:pt idx="173">
                  <c:v>2020-09-09</c:v>
                </c:pt>
                <c:pt idx="174">
                  <c:v>2020-09-10</c:v>
                </c:pt>
                <c:pt idx="175">
                  <c:v>2020-09-11</c:v>
                </c:pt>
                <c:pt idx="176">
                  <c:v>2020-09-12</c:v>
                </c:pt>
                <c:pt idx="177">
                  <c:v>2020-09-13</c:v>
                </c:pt>
                <c:pt idx="178">
                  <c:v>2020-09-14</c:v>
                </c:pt>
                <c:pt idx="179">
                  <c:v>2020-09-15</c:v>
                </c:pt>
                <c:pt idx="180">
                  <c:v>2020-09-16</c:v>
                </c:pt>
                <c:pt idx="181">
                  <c:v>2020-09-17</c:v>
                </c:pt>
                <c:pt idx="182">
                  <c:v>2020-09-18</c:v>
                </c:pt>
                <c:pt idx="183">
                  <c:v>2020-09-19</c:v>
                </c:pt>
                <c:pt idx="184">
                  <c:v>2020-09-20</c:v>
                </c:pt>
                <c:pt idx="185">
                  <c:v>2020-09-21</c:v>
                </c:pt>
                <c:pt idx="186">
                  <c:v>2020-09-22</c:v>
                </c:pt>
                <c:pt idx="187">
                  <c:v>2020-09-23</c:v>
                </c:pt>
                <c:pt idx="188">
                  <c:v>2020-09-24</c:v>
                </c:pt>
                <c:pt idx="189">
                  <c:v>2020-09-25</c:v>
                </c:pt>
                <c:pt idx="190">
                  <c:v>2020-09-26</c:v>
                </c:pt>
                <c:pt idx="191">
                  <c:v>2020-09-27</c:v>
                </c:pt>
                <c:pt idx="192">
                  <c:v>2020-09-28</c:v>
                </c:pt>
                <c:pt idx="193">
                  <c:v>2020-09-29</c:v>
                </c:pt>
                <c:pt idx="194">
                  <c:v>2020-09-30</c:v>
                </c:pt>
                <c:pt idx="195">
                  <c:v>2020-10-01</c:v>
                </c:pt>
                <c:pt idx="196">
                  <c:v>2020-10-02</c:v>
                </c:pt>
                <c:pt idx="197">
                  <c:v>2020-10-03</c:v>
                </c:pt>
                <c:pt idx="198">
                  <c:v>2020-10-04</c:v>
                </c:pt>
                <c:pt idx="199">
                  <c:v>2020-10-05</c:v>
                </c:pt>
              </c:strCache>
            </c:strRef>
          </c:cat>
          <c:val>
            <c:numRef>
              <c:f>Canada!$B$3:$GS$3</c:f>
              <c:numCache>
                <c:formatCode>General</c:formatCode>
                <c:ptCount val="200"/>
                <c:pt idx="0">
                  <c:v>2.3206106870229002</c:v>
                </c:pt>
                <c:pt idx="1">
                  <c:v>2.0980926430517699</c:v>
                </c:pt>
                <c:pt idx="2">
                  <c:v>2.38</c:v>
                </c:pt>
                <c:pt idx="3">
                  <c:v>1.82903225806452</c:v>
                </c:pt>
                <c:pt idx="4">
                  <c:v>1.5877318116975701</c:v>
                </c:pt>
                <c:pt idx="5">
                  <c:v>1.54294975688817</c:v>
                </c:pt>
                <c:pt idx="6">
                  <c:v>1.5410094637224001</c:v>
                </c:pt>
                <c:pt idx="7">
                  <c:v>1.56037151702786</c:v>
                </c:pt>
                <c:pt idx="8">
                  <c:v>1.55438179347826</c:v>
                </c:pt>
                <c:pt idx="9">
                  <c:v>1.5174069627851099</c:v>
                </c:pt>
                <c:pt idx="10">
                  <c:v>1.3995122985581001</c:v>
                </c:pt>
                <c:pt idx="11">
                  <c:v>1.3555355535553599</c:v>
                </c:pt>
                <c:pt idx="12">
                  <c:v>1.31173708920188</c:v>
                </c:pt>
                <c:pt idx="13">
                  <c:v>1.16526946107784</c:v>
                </c:pt>
                <c:pt idx="14">
                  <c:v>1.1435406698564601</c:v>
                </c:pt>
                <c:pt idx="15">
                  <c:v>1.10021945866862</c:v>
                </c:pt>
                <c:pt idx="16">
                  <c:v>1.04353233830846</c:v>
                </c:pt>
                <c:pt idx="17">
                  <c:v>1.0761904761904799</c:v>
                </c:pt>
                <c:pt idx="18">
                  <c:v>1.08211382113821</c:v>
                </c:pt>
                <c:pt idx="19">
                  <c:v>1.0632183908046</c:v>
                </c:pt>
                <c:pt idx="20">
                  <c:v>1.0426829268292701</c:v>
                </c:pt>
                <c:pt idx="21">
                  <c:v>1.0556760665220499</c:v>
                </c:pt>
                <c:pt idx="22">
                  <c:v>1.1111111111111101</c:v>
                </c:pt>
                <c:pt idx="23">
                  <c:v>1.1737089201877899</c:v>
                </c:pt>
                <c:pt idx="24">
                  <c:v>1.19506553585197</c:v>
                </c:pt>
                <c:pt idx="25">
                  <c:v>1.2024584237165601</c:v>
                </c:pt>
                <c:pt idx="26">
                  <c:v>1.2094081942336901</c:v>
                </c:pt>
                <c:pt idx="27">
                  <c:v>1.15546464056108</c:v>
                </c:pt>
                <c:pt idx="28">
                  <c:v>1.11662946428571</c:v>
                </c:pt>
                <c:pt idx="29">
                  <c:v>1.1340136054421801</c:v>
                </c:pt>
                <c:pt idx="30">
                  <c:v>1.13826815642458</c:v>
                </c:pt>
                <c:pt idx="31">
                  <c:v>1.0679706601467001</c:v>
                </c:pt>
                <c:pt idx="32">
                  <c:v>1.0678818353237001</c:v>
                </c:pt>
                <c:pt idx="33">
                  <c:v>1.0384615384615401</c:v>
                </c:pt>
                <c:pt idx="34">
                  <c:v>0.99947916666666703</c:v>
                </c:pt>
                <c:pt idx="35">
                  <c:v>0.99550056242969598</c:v>
                </c:pt>
                <c:pt idx="36">
                  <c:v>1.0300136425648001</c:v>
                </c:pt>
                <c:pt idx="37">
                  <c:v>1.0499675535366599</c:v>
                </c:pt>
                <c:pt idx="38">
                  <c:v>1.0635514018691601</c:v>
                </c:pt>
                <c:pt idx="39">
                  <c:v>1.0851900393184799</c:v>
                </c:pt>
                <c:pt idx="40">
                  <c:v>1.09166136218969</c:v>
                </c:pt>
                <c:pt idx="41">
                  <c:v>1.0768761439902399</c:v>
                </c:pt>
                <c:pt idx="42">
                  <c:v>1.0328904109589001</c:v>
                </c:pt>
                <c:pt idx="43">
                  <c:v>0.98306110102843303</c:v>
                </c:pt>
                <c:pt idx="44">
                  <c:v>0.83768115942028998</c:v>
                </c:pt>
                <c:pt idx="45">
                  <c:v>0.88520801232665602</c:v>
                </c:pt>
                <c:pt idx="46">
                  <c:v>0.91365777080062804</c:v>
                </c:pt>
                <c:pt idx="47">
                  <c:v>0.91103448275862098</c:v>
                </c:pt>
                <c:pt idx="48">
                  <c:v>0.90603085553997198</c:v>
                </c:pt>
                <c:pt idx="49">
                  <c:v>0.89550264550264502</c:v>
                </c:pt>
                <c:pt idx="50">
                  <c:v>0.91719242902208198</c:v>
                </c:pt>
                <c:pt idx="51">
                  <c:v>0.95026178010471196</c:v>
                </c:pt>
                <c:pt idx="52">
                  <c:v>0.97705207413945305</c:v>
                </c:pt>
                <c:pt idx="53">
                  <c:v>0.99149659863945605</c:v>
                </c:pt>
                <c:pt idx="54">
                  <c:v>1.00802854594112</c:v>
                </c:pt>
                <c:pt idx="55">
                  <c:v>1.00330578512397</c:v>
                </c:pt>
                <c:pt idx="56">
                  <c:v>1.00711111111111</c:v>
                </c:pt>
                <c:pt idx="57">
                  <c:v>0.98800959232613905</c:v>
                </c:pt>
                <c:pt idx="58">
                  <c:v>0.99472759226713503</c:v>
                </c:pt>
                <c:pt idx="59">
                  <c:v>1.01028037383178</c:v>
                </c:pt>
                <c:pt idx="60">
                  <c:v>1.0249999999999999</c:v>
                </c:pt>
                <c:pt idx="61">
                  <c:v>1.0286844708209699</c:v>
                </c:pt>
                <c:pt idx="62">
                  <c:v>0.99000832639467096</c:v>
                </c:pt>
                <c:pt idx="63">
                  <c:v>0.96020761245674702</c:v>
                </c:pt>
                <c:pt idx="64">
                  <c:v>0.93163891323400505</c:v>
                </c:pt>
                <c:pt idx="65">
                  <c:v>0.91743970315398904</c:v>
                </c:pt>
                <c:pt idx="66">
                  <c:v>0.91007905138339895</c:v>
                </c:pt>
                <c:pt idx="67">
                  <c:v>0.91239316239316204</c:v>
                </c:pt>
                <c:pt idx="68">
                  <c:v>0.91284403669724801</c:v>
                </c:pt>
                <c:pt idx="69">
                  <c:v>0.88318227593152099</c:v>
                </c:pt>
                <c:pt idx="70">
                  <c:v>0.87637969094922696</c:v>
                </c:pt>
                <c:pt idx="71">
                  <c:v>0.887305699481865</c:v>
                </c:pt>
                <c:pt idx="72">
                  <c:v>0.89299867899603702</c:v>
                </c:pt>
                <c:pt idx="73">
                  <c:v>0.89050131926121401</c:v>
                </c:pt>
                <c:pt idx="74">
                  <c:v>0.89787234042553199</c:v>
                </c:pt>
                <c:pt idx="75">
                  <c:v>0.90074074074074095</c:v>
                </c:pt>
                <c:pt idx="76">
                  <c:v>0.90015600624025005</c:v>
                </c:pt>
                <c:pt idx="77">
                  <c:v>0.89326765188834201</c:v>
                </c:pt>
                <c:pt idx="78">
                  <c:v>0.83933518005540197</c:v>
                </c:pt>
                <c:pt idx="79">
                  <c:v>0.82242990654205606</c:v>
                </c:pt>
                <c:pt idx="80">
                  <c:v>0.83669724770642195</c:v>
                </c:pt>
                <c:pt idx="81">
                  <c:v>0.885085574572127</c:v>
                </c:pt>
                <c:pt idx="82">
                  <c:v>0.894067796610169</c:v>
                </c:pt>
                <c:pt idx="83">
                  <c:v>0.92839506172839503</c:v>
                </c:pt>
                <c:pt idx="84">
                  <c:v>0.93946731234866798</c:v>
                </c:pt>
                <c:pt idx="85">
                  <c:v>0.92719486081370495</c:v>
                </c:pt>
                <c:pt idx="86">
                  <c:v>0.96286472148541102</c:v>
                </c:pt>
                <c:pt idx="87">
                  <c:v>0.99722222222222201</c:v>
                </c:pt>
                <c:pt idx="88">
                  <c:v>1.0375000000000001</c:v>
                </c:pt>
                <c:pt idx="89">
                  <c:v>1.0259067357513001</c:v>
                </c:pt>
                <c:pt idx="90">
                  <c:v>1.0190735694822901</c:v>
                </c:pt>
                <c:pt idx="91">
                  <c:v>0.98044009779951102</c:v>
                </c:pt>
                <c:pt idx="92">
                  <c:v>0.97179487179487201</c:v>
                </c:pt>
                <c:pt idx="93">
                  <c:v>1.0094339622641499</c:v>
                </c:pt>
                <c:pt idx="94">
                  <c:v>1.04666666666667</c:v>
                </c:pt>
                <c:pt idx="95">
                  <c:v>1.0705521472392601</c:v>
                </c:pt>
                <c:pt idx="96">
                  <c:v>1.12544802867384</c:v>
                </c:pt>
                <c:pt idx="97">
                  <c:v>1.13421052631579</c:v>
                </c:pt>
                <c:pt idx="98">
                  <c:v>1.32558139534884</c:v>
                </c:pt>
                <c:pt idx="99">
                  <c:v>1.3781512605041999</c:v>
                </c:pt>
                <c:pt idx="100">
                  <c:v>1.3990825688073401</c:v>
                </c:pt>
                <c:pt idx="101">
                  <c:v>1.08383233532934</c:v>
                </c:pt>
                <c:pt idx="102">
                  <c:v>1.12587412587413</c:v>
                </c:pt>
                <c:pt idx="103">
                  <c:v>1.0140845070422499</c:v>
                </c:pt>
                <c:pt idx="104">
                  <c:v>0.88359788359788405</c:v>
                </c:pt>
                <c:pt idx="105">
                  <c:v>0.94357366771159901</c:v>
                </c:pt>
                <c:pt idx="106">
                  <c:v>1.04867256637168</c:v>
                </c:pt>
                <c:pt idx="107">
                  <c:v>1.11415525114155</c:v>
                </c:pt>
                <c:pt idx="108">
                  <c:v>1.0651629072681701</c:v>
                </c:pt>
                <c:pt idx="109">
                  <c:v>1.17672413793103</c:v>
                </c:pt>
                <c:pt idx="110">
                  <c:v>1.2059925093632999</c:v>
                </c:pt>
                <c:pt idx="111">
                  <c:v>1.1832884097034999</c:v>
                </c:pt>
                <c:pt idx="112">
                  <c:v>1.2305295950155799</c:v>
                </c:pt>
                <c:pt idx="113">
                  <c:v>1.3529411764705901</c:v>
                </c:pt>
                <c:pt idx="114">
                  <c:v>1.3852459016393399</c:v>
                </c:pt>
                <c:pt idx="115">
                  <c:v>1.19646017699115</c:v>
                </c:pt>
                <c:pt idx="116">
                  <c:v>1.2598187311178199</c:v>
                </c:pt>
                <c:pt idx="117">
                  <c:v>1.28445747800587</c:v>
                </c:pt>
                <c:pt idx="118">
                  <c:v>1.25858123569794</c:v>
                </c:pt>
                <c:pt idx="119">
                  <c:v>1.2938271604938301</c:v>
                </c:pt>
                <c:pt idx="120">
                  <c:v>1.3575757575757601</c:v>
                </c:pt>
                <c:pt idx="121">
                  <c:v>1.3480825958702101</c:v>
                </c:pt>
                <c:pt idx="122">
                  <c:v>1.09160305343511</c:v>
                </c:pt>
                <c:pt idx="123">
                  <c:v>1.0331588132635301</c:v>
                </c:pt>
                <c:pt idx="124">
                  <c:v>1.00184162062615</c:v>
                </c:pt>
                <c:pt idx="125">
                  <c:v>1.0208333333333299</c:v>
                </c:pt>
                <c:pt idx="126">
                  <c:v>1.0018726591760301</c:v>
                </c:pt>
                <c:pt idx="127">
                  <c:v>1.0685714285714301</c:v>
                </c:pt>
                <c:pt idx="128">
                  <c:v>1.0788732394366201</c:v>
                </c:pt>
                <c:pt idx="129">
                  <c:v>0.94752186588921306</c:v>
                </c:pt>
                <c:pt idx="130">
                  <c:v>0.98992443324936996</c:v>
                </c:pt>
                <c:pt idx="131">
                  <c:v>0.99514563106796095</c:v>
                </c:pt>
                <c:pt idx="132">
                  <c:v>1.01272264631043</c:v>
                </c:pt>
                <c:pt idx="133">
                  <c:v>0.99025341130604305</c:v>
                </c:pt>
                <c:pt idx="134">
                  <c:v>1.1114982578397199</c:v>
                </c:pt>
                <c:pt idx="135">
                  <c:v>1.2</c:v>
                </c:pt>
                <c:pt idx="136">
                  <c:v>1.3197278911564601</c:v>
                </c:pt>
                <c:pt idx="137">
                  <c:v>1.0065703022339001</c:v>
                </c:pt>
                <c:pt idx="138">
                  <c:v>1.0329746835443001</c:v>
                </c:pt>
                <c:pt idx="139">
                  <c:v>1.0534759358288801</c:v>
                </c:pt>
                <c:pt idx="140">
                  <c:v>1.0683962264150899</c:v>
                </c:pt>
                <c:pt idx="141">
                  <c:v>1.1991525423728799</c:v>
                </c:pt>
                <c:pt idx="142">
                  <c:v>1.23913043478261</c:v>
                </c:pt>
                <c:pt idx="143">
                  <c:v>1.0249632892804701</c:v>
                </c:pt>
                <c:pt idx="144">
                  <c:v>1.1107266435986201</c:v>
                </c:pt>
                <c:pt idx="145">
                  <c:v>1.08037825059102</c:v>
                </c:pt>
                <c:pt idx="146">
                  <c:v>1.09230769230769</c:v>
                </c:pt>
                <c:pt idx="147">
                  <c:v>1.1148325358851701</c:v>
                </c:pt>
                <c:pt idx="148">
                  <c:v>1.2489451476793201</c:v>
                </c:pt>
                <c:pt idx="149">
                  <c:v>1.30808080808081</c:v>
                </c:pt>
                <c:pt idx="150">
                  <c:v>1.0152866242038201</c:v>
                </c:pt>
                <c:pt idx="151">
                  <c:v>1.1347517730496499</c:v>
                </c:pt>
                <c:pt idx="152">
                  <c:v>1.16369047619048</c:v>
                </c:pt>
                <c:pt idx="153">
                  <c:v>1.16971279373368</c:v>
                </c:pt>
                <c:pt idx="154">
                  <c:v>1.1442885771543101</c:v>
                </c:pt>
                <c:pt idx="155">
                  <c:v>1.2763618677042801</c:v>
                </c:pt>
                <c:pt idx="156">
                  <c:v>1.31460674157303</c:v>
                </c:pt>
                <c:pt idx="157">
                  <c:v>1.0972037283621801</c:v>
                </c:pt>
                <c:pt idx="158">
                  <c:v>1.2018633540372701</c:v>
                </c:pt>
                <c:pt idx="159">
                  <c:v>1.19866071428571</c:v>
                </c:pt>
                <c:pt idx="160">
                  <c:v>1.24937655860349</c:v>
                </c:pt>
                <c:pt idx="161">
                  <c:v>1.26422764227642</c:v>
                </c:pt>
                <c:pt idx="162">
                  <c:v>1.3581267217630899</c:v>
                </c:pt>
                <c:pt idx="163">
                  <c:v>1.4119850187265901</c:v>
                </c:pt>
                <c:pt idx="164">
                  <c:v>1.1061507936507899</c:v>
                </c:pt>
                <c:pt idx="165">
                  <c:v>1.16142557651992</c:v>
                </c:pt>
                <c:pt idx="166">
                  <c:v>1.1907630522088399</c:v>
                </c:pt>
                <c:pt idx="167">
                  <c:v>1.2052631578947399</c:v>
                </c:pt>
                <c:pt idx="168">
                  <c:v>1.23617274167987</c:v>
                </c:pt>
                <c:pt idx="169">
                  <c:v>1.40161725067385</c:v>
                </c:pt>
                <c:pt idx="170">
                  <c:v>1.5125</c:v>
                </c:pt>
                <c:pt idx="171">
                  <c:v>1.58704453441296</c:v>
                </c:pt>
                <c:pt idx="172">
                  <c:v>1.0834371108343701</c:v>
                </c:pt>
                <c:pt idx="173">
                  <c:v>1.1776556776556799</c:v>
                </c:pt>
                <c:pt idx="174">
                  <c:v>1.2238095238095199</c:v>
                </c:pt>
                <c:pt idx="175">
                  <c:v>1.2749287749287701</c:v>
                </c:pt>
                <c:pt idx="176">
                  <c:v>1.3903497944741201</c:v>
                </c:pt>
                <c:pt idx="177">
                  <c:v>1.43837683733785</c:v>
                </c:pt>
                <c:pt idx="178">
                  <c:v>1.242296441925</c:v>
                </c:pt>
                <c:pt idx="179">
                  <c:v>1.28166265644303</c:v>
                </c:pt>
                <c:pt idx="180">
                  <c:v>1.2645025130922201</c:v>
                </c:pt>
                <c:pt idx="181">
                  <c:v>1.23149036314676</c:v>
                </c:pt>
                <c:pt idx="182">
                  <c:v>1.2527581510847801</c:v>
                </c:pt>
                <c:pt idx="183">
                  <c:v>1.3157788833080399</c:v>
                </c:pt>
                <c:pt idx="184">
                  <c:v>1.3313704617389299</c:v>
                </c:pt>
                <c:pt idx="185">
                  <c:v>1.18276201698794</c:v>
                </c:pt>
                <c:pt idx="186">
                  <c:v>1.20246783403493</c:v>
                </c:pt>
                <c:pt idx="187">
                  <c:v>1.2485608900088201</c:v>
                </c:pt>
                <c:pt idx="188">
                  <c:v>1.25844862475408</c:v>
                </c:pt>
                <c:pt idx="189">
                  <c:v>1.28390851220108</c:v>
                </c:pt>
                <c:pt idx="190">
                  <c:v>1.3322793701486499</c:v>
                </c:pt>
                <c:pt idx="191">
                  <c:v>1.31446412515356</c:v>
                </c:pt>
                <c:pt idx="192">
                  <c:v>1.21080523939574</c:v>
                </c:pt>
                <c:pt idx="193">
                  <c:v>1.22317069963252</c:v>
                </c:pt>
                <c:pt idx="194">
                  <c:v>1.22600227563608</c:v>
                </c:pt>
                <c:pt idx="195">
                  <c:v>1.24338650445399</c:v>
                </c:pt>
                <c:pt idx="196">
                  <c:v>1.2337059178840699</c:v>
                </c:pt>
                <c:pt idx="197">
                  <c:v>1.32166336126249</c:v>
                </c:pt>
                <c:pt idx="198">
                  <c:v>1.4676497069477901</c:v>
                </c:pt>
                <c:pt idx="199">
                  <c:v>1.2982578491882</c:v>
                </c:pt>
              </c:numCache>
            </c:numRef>
          </c:val>
          <c:extLst>
            <c:ext xmlns:c16="http://schemas.microsoft.com/office/drawing/2014/chart" uri="{C3380CC4-5D6E-409C-BE32-E72D297353CC}">
              <c16:uniqueId val="{00000000-9AD2-49FE-98CD-6012D9341110}"/>
            </c:ext>
          </c:extLst>
        </c:ser>
        <c:ser>
          <c:idx val="2"/>
          <c:order val="2"/>
          <c:tx>
            <c:strRef>
              <c:f>Canada!$A$4</c:f>
              <c:strCache>
                <c:ptCount val="1"/>
                <c:pt idx="0">
                  <c:v>lower</c:v>
                </c:pt>
              </c:strCache>
            </c:strRef>
          </c:tx>
          <c:spPr>
            <a:solidFill>
              <a:schemeClr val="bg1"/>
            </a:solidFill>
            <a:ln>
              <a:solidFill>
                <a:schemeClr val="bg1"/>
              </a:solidFill>
            </a:ln>
            <a:effectLst/>
          </c:spPr>
          <c:cat>
            <c:strRef>
              <c:f>Canada!$B$1:$GS$1</c:f>
              <c:strCache>
                <c:ptCount val="200"/>
                <c:pt idx="0">
                  <c:v>2020-03-20</c:v>
                </c:pt>
                <c:pt idx="1">
                  <c:v>2020-03-21</c:v>
                </c:pt>
                <c:pt idx="2">
                  <c:v>2020-03-22</c:v>
                </c:pt>
                <c:pt idx="3">
                  <c:v>2020-03-23</c:v>
                </c:pt>
                <c:pt idx="4">
                  <c:v>2020-03-24</c:v>
                </c:pt>
                <c:pt idx="5">
                  <c:v>2020-03-25</c:v>
                </c:pt>
                <c:pt idx="6">
                  <c:v>2020-03-26</c:v>
                </c:pt>
                <c:pt idx="7">
                  <c:v>2020-03-27</c:v>
                </c:pt>
                <c:pt idx="8">
                  <c:v>2020-03-28</c:v>
                </c:pt>
                <c:pt idx="9">
                  <c:v>2020-03-29</c:v>
                </c:pt>
                <c:pt idx="10">
                  <c:v>2020-03-30</c:v>
                </c:pt>
                <c:pt idx="11">
                  <c:v>2020-03-31</c:v>
                </c:pt>
                <c:pt idx="12">
                  <c:v>2020-04-01</c:v>
                </c:pt>
                <c:pt idx="13">
                  <c:v>2020-04-02</c:v>
                </c:pt>
                <c:pt idx="14">
                  <c:v>2020-04-03</c:v>
                </c:pt>
                <c:pt idx="15">
                  <c:v>2020-04-04</c:v>
                </c:pt>
                <c:pt idx="16">
                  <c:v>2020-04-05</c:v>
                </c:pt>
                <c:pt idx="17">
                  <c:v>2020-04-06</c:v>
                </c:pt>
                <c:pt idx="18">
                  <c:v>2020-04-07</c:v>
                </c:pt>
                <c:pt idx="19">
                  <c:v>2020-04-08</c:v>
                </c:pt>
                <c:pt idx="20">
                  <c:v>2020-04-09</c:v>
                </c:pt>
                <c:pt idx="21">
                  <c:v>2020-04-10</c:v>
                </c:pt>
                <c:pt idx="22">
                  <c:v>2020-04-11</c:v>
                </c:pt>
                <c:pt idx="23">
                  <c:v>2020-04-12</c:v>
                </c:pt>
                <c:pt idx="24">
                  <c:v>2020-04-13</c:v>
                </c:pt>
                <c:pt idx="25">
                  <c:v>2020-04-14</c:v>
                </c:pt>
                <c:pt idx="26">
                  <c:v>2020-04-15</c:v>
                </c:pt>
                <c:pt idx="27">
                  <c:v>2020-04-16</c:v>
                </c:pt>
                <c:pt idx="28">
                  <c:v>2020-04-17</c:v>
                </c:pt>
                <c:pt idx="29">
                  <c:v>2020-04-18</c:v>
                </c:pt>
                <c:pt idx="30">
                  <c:v>2020-04-19</c:v>
                </c:pt>
                <c:pt idx="31">
                  <c:v>2020-04-20</c:v>
                </c:pt>
                <c:pt idx="32">
                  <c:v>2020-04-21</c:v>
                </c:pt>
                <c:pt idx="33">
                  <c:v>2020-04-22</c:v>
                </c:pt>
                <c:pt idx="34">
                  <c:v>2020-04-23</c:v>
                </c:pt>
                <c:pt idx="35">
                  <c:v>2020-04-24</c:v>
                </c:pt>
                <c:pt idx="36">
                  <c:v>2020-04-25</c:v>
                </c:pt>
                <c:pt idx="37">
                  <c:v>2020-04-26</c:v>
                </c:pt>
                <c:pt idx="38">
                  <c:v>2020-04-27</c:v>
                </c:pt>
                <c:pt idx="39">
                  <c:v>2020-04-28</c:v>
                </c:pt>
                <c:pt idx="40">
                  <c:v>2020-04-29</c:v>
                </c:pt>
                <c:pt idx="41">
                  <c:v>2020-04-30</c:v>
                </c:pt>
                <c:pt idx="42">
                  <c:v>2020-05-01</c:v>
                </c:pt>
                <c:pt idx="43">
                  <c:v>2020-05-02</c:v>
                </c:pt>
                <c:pt idx="44">
                  <c:v>2020-05-03</c:v>
                </c:pt>
                <c:pt idx="45">
                  <c:v>2020-05-04</c:v>
                </c:pt>
                <c:pt idx="46">
                  <c:v>2020-05-05</c:v>
                </c:pt>
                <c:pt idx="47">
                  <c:v>2020-05-06</c:v>
                </c:pt>
                <c:pt idx="48">
                  <c:v>2020-05-07</c:v>
                </c:pt>
                <c:pt idx="49">
                  <c:v>2020-05-08</c:v>
                </c:pt>
                <c:pt idx="50">
                  <c:v>2020-05-09</c:v>
                </c:pt>
                <c:pt idx="51">
                  <c:v>2020-05-10</c:v>
                </c:pt>
                <c:pt idx="52">
                  <c:v>2020-05-11</c:v>
                </c:pt>
                <c:pt idx="53">
                  <c:v>2020-05-12</c:v>
                </c:pt>
                <c:pt idx="54">
                  <c:v>2020-05-13</c:v>
                </c:pt>
                <c:pt idx="55">
                  <c:v>2020-05-14</c:v>
                </c:pt>
                <c:pt idx="56">
                  <c:v>2020-05-15</c:v>
                </c:pt>
                <c:pt idx="57">
                  <c:v>2020-05-16</c:v>
                </c:pt>
                <c:pt idx="58">
                  <c:v>2020-05-17</c:v>
                </c:pt>
                <c:pt idx="59">
                  <c:v>2020-05-18</c:v>
                </c:pt>
                <c:pt idx="60">
                  <c:v>2020-05-19</c:v>
                </c:pt>
                <c:pt idx="61">
                  <c:v>2020-05-20</c:v>
                </c:pt>
                <c:pt idx="62">
                  <c:v>2020-05-21</c:v>
                </c:pt>
                <c:pt idx="63">
                  <c:v>2020-05-22</c:v>
                </c:pt>
                <c:pt idx="64">
                  <c:v>2020-05-23</c:v>
                </c:pt>
                <c:pt idx="65">
                  <c:v>2020-05-24</c:v>
                </c:pt>
                <c:pt idx="66">
                  <c:v>2020-05-25</c:v>
                </c:pt>
                <c:pt idx="67">
                  <c:v>2020-05-26</c:v>
                </c:pt>
                <c:pt idx="68">
                  <c:v>2020-05-27</c:v>
                </c:pt>
                <c:pt idx="69">
                  <c:v>2020-05-28</c:v>
                </c:pt>
                <c:pt idx="70">
                  <c:v>2020-05-29</c:v>
                </c:pt>
                <c:pt idx="71">
                  <c:v>2020-05-30</c:v>
                </c:pt>
                <c:pt idx="72">
                  <c:v>2020-05-31</c:v>
                </c:pt>
                <c:pt idx="73">
                  <c:v>2020-06-01</c:v>
                </c:pt>
                <c:pt idx="74">
                  <c:v>2020-06-02</c:v>
                </c:pt>
                <c:pt idx="75">
                  <c:v>2020-06-03</c:v>
                </c:pt>
                <c:pt idx="76">
                  <c:v>2020-06-04</c:v>
                </c:pt>
                <c:pt idx="77">
                  <c:v>2020-06-05</c:v>
                </c:pt>
                <c:pt idx="78">
                  <c:v>2020-06-06</c:v>
                </c:pt>
                <c:pt idx="79">
                  <c:v>2020-06-07</c:v>
                </c:pt>
                <c:pt idx="80">
                  <c:v>2020-06-08</c:v>
                </c:pt>
                <c:pt idx="81">
                  <c:v>2020-06-09</c:v>
                </c:pt>
                <c:pt idx="82">
                  <c:v>2020-06-10</c:v>
                </c:pt>
                <c:pt idx="83">
                  <c:v>2020-06-11</c:v>
                </c:pt>
                <c:pt idx="84">
                  <c:v>2020-06-12</c:v>
                </c:pt>
                <c:pt idx="85">
                  <c:v>2020-06-13</c:v>
                </c:pt>
                <c:pt idx="86">
                  <c:v>2020-06-14</c:v>
                </c:pt>
                <c:pt idx="87">
                  <c:v>2020-06-15</c:v>
                </c:pt>
                <c:pt idx="88">
                  <c:v>2020-06-16</c:v>
                </c:pt>
                <c:pt idx="89">
                  <c:v>2020-06-17</c:v>
                </c:pt>
                <c:pt idx="90">
                  <c:v>2020-06-18</c:v>
                </c:pt>
                <c:pt idx="91">
                  <c:v>2020-06-19</c:v>
                </c:pt>
                <c:pt idx="92">
                  <c:v>2020-06-20</c:v>
                </c:pt>
                <c:pt idx="93">
                  <c:v>2020-06-21</c:v>
                </c:pt>
                <c:pt idx="94">
                  <c:v>2020-06-22</c:v>
                </c:pt>
                <c:pt idx="95">
                  <c:v>2020-06-23</c:v>
                </c:pt>
                <c:pt idx="96">
                  <c:v>2020-06-24</c:v>
                </c:pt>
                <c:pt idx="97">
                  <c:v>2020-06-25</c:v>
                </c:pt>
                <c:pt idx="98">
                  <c:v>2020-06-26</c:v>
                </c:pt>
                <c:pt idx="99">
                  <c:v>2020-06-27</c:v>
                </c:pt>
                <c:pt idx="100">
                  <c:v>2020-06-28</c:v>
                </c:pt>
                <c:pt idx="101">
                  <c:v>2020-06-29</c:v>
                </c:pt>
                <c:pt idx="102">
                  <c:v>2020-06-30</c:v>
                </c:pt>
                <c:pt idx="103">
                  <c:v>2020-07-01</c:v>
                </c:pt>
                <c:pt idx="104">
                  <c:v>2020-07-02</c:v>
                </c:pt>
                <c:pt idx="105">
                  <c:v>2020-07-03</c:v>
                </c:pt>
                <c:pt idx="106">
                  <c:v>2020-07-04</c:v>
                </c:pt>
                <c:pt idx="107">
                  <c:v>2020-07-05</c:v>
                </c:pt>
                <c:pt idx="108">
                  <c:v>2020-07-06</c:v>
                </c:pt>
                <c:pt idx="109">
                  <c:v>2020-07-07</c:v>
                </c:pt>
                <c:pt idx="110">
                  <c:v>2020-07-08</c:v>
                </c:pt>
                <c:pt idx="111">
                  <c:v>2020-07-09</c:v>
                </c:pt>
                <c:pt idx="112">
                  <c:v>2020-07-10</c:v>
                </c:pt>
                <c:pt idx="113">
                  <c:v>2020-07-11</c:v>
                </c:pt>
                <c:pt idx="114">
                  <c:v>2020-07-12</c:v>
                </c:pt>
                <c:pt idx="115">
                  <c:v>2020-07-13</c:v>
                </c:pt>
                <c:pt idx="116">
                  <c:v>2020-07-14</c:v>
                </c:pt>
                <c:pt idx="117">
                  <c:v>2020-07-15</c:v>
                </c:pt>
                <c:pt idx="118">
                  <c:v>2020-07-16</c:v>
                </c:pt>
                <c:pt idx="119">
                  <c:v>2020-07-17</c:v>
                </c:pt>
                <c:pt idx="120">
                  <c:v>2020-07-18</c:v>
                </c:pt>
                <c:pt idx="121">
                  <c:v>2020-07-19</c:v>
                </c:pt>
                <c:pt idx="122">
                  <c:v>2020-07-20</c:v>
                </c:pt>
                <c:pt idx="123">
                  <c:v>2020-07-21</c:v>
                </c:pt>
                <c:pt idx="124">
                  <c:v>2020-07-22</c:v>
                </c:pt>
                <c:pt idx="125">
                  <c:v>2020-07-23</c:v>
                </c:pt>
                <c:pt idx="126">
                  <c:v>2020-07-24</c:v>
                </c:pt>
                <c:pt idx="127">
                  <c:v>2020-07-25</c:v>
                </c:pt>
                <c:pt idx="128">
                  <c:v>2020-07-26</c:v>
                </c:pt>
                <c:pt idx="129">
                  <c:v>2020-07-27</c:v>
                </c:pt>
                <c:pt idx="130">
                  <c:v>2020-07-28</c:v>
                </c:pt>
                <c:pt idx="131">
                  <c:v>2020-07-29</c:v>
                </c:pt>
                <c:pt idx="132">
                  <c:v>2020-07-30</c:v>
                </c:pt>
                <c:pt idx="133">
                  <c:v>2020-07-31</c:v>
                </c:pt>
                <c:pt idx="134">
                  <c:v>2020-08-01</c:v>
                </c:pt>
                <c:pt idx="135">
                  <c:v>2020-08-02</c:v>
                </c:pt>
                <c:pt idx="136">
                  <c:v>2020-08-03</c:v>
                </c:pt>
                <c:pt idx="137">
                  <c:v>2020-08-04</c:v>
                </c:pt>
                <c:pt idx="138">
                  <c:v>2020-08-05</c:v>
                </c:pt>
                <c:pt idx="139">
                  <c:v>2020-08-06</c:v>
                </c:pt>
                <c:pt idx="140">
                  <c:v>2020-08-07</c:v>
                </c:pt>
                <c:pt idx="141">
                  <c:v>2020-08-08</c:v>
                </c:pt>
                <c:pt idx="142">
                  <c:v>2020-08-09</c:v>
                </c:pt>
                <c:pt idx="143">
                  <c:v>2020-08-10</c:v>
                </c:pt>
                <c:pt idx="144">
                  <c:v>2020-08-11</c:v>
                </c:pt>
                <c:pt idx="145">
                  <c:v>2020-08-12</c:v>
                </c:pt>
                <c:pt idx="146">
                  <c:v>2020-08-13</c:v>
                </c:pt>
                <c:pt idx="147">
                  <c:v>2020-08-14</c:v>
                </c:pt>
                <c:pt idx="148">
                  <c:v>2020-08-15</c:v>
                </c:pt>
                <c:pt idx="149">
                  <c:v>2020-08-16</c:v>
                </c:pt>
                <c:pt idx="150">
                  <c:v>2020-08-17</c:v>
                </c:pt>
                <c:pt idx="151">
                  <c:v>2020-08-18</c:v>
                </c:pt>
                <c:pt idx="152">
                  <c:v>2020-08-19</c:v>
                </c:pt>
                <c:pt idx="153">
                  <c:v>2020-08-20</c:v>
                </c:pt>
                <c:pt idx="154">
                  <c:v>2020-08-21</c:v>
                </c:pt>
                <c:pt idx="155">
                  <c:v>2020-08-22</c:v>
                </c:pt>
                <c:pt idx="156">
                  <c:v>2020-08-23</c:v>
                </c:pt>
                <c:pt idx="157">
                  <c:v>2020-08-24</c:v>
                </c:pt>
                <c:pt idx="158">
                  <c:v>2020-08-25</c:v>
                </c:pt>
                <c:pt idx="159">
                  <c:v>2020-08-26</c:v>
                </c:pt>
                <c:pt idx="160">
                  <c:v>2020-08-27</c:v>
                </c:pt>
                <c:pt idx="161">
                  <c:v>2020-08-28</c:v>
                </c:pt>
                <c:pt idx="162">
                  <c:v>2020-08-29</c:v>
                </c:pt>
                <c:pt idx="163">
                  <c:v>2020-08-30</c:v>
                </c:pt>
                <c:pt idx="164">
                  <c:v>2020-08-31</c:v>
                </c:pt>
                <c:pt idx="165">
                  <c:v>2020-09-01</c:v>
                </c:pt>
                <c:pt idx="166">
                  <c:v>2020-09-02</c:v>
                </c:pt>
                <c:pt idx="167">
                  <c:v>2020-09-03</c:v>
                </c:pt>
                <c:pt idx="168">
                  <c:v>2020-09-04</c:v>
                </c:pt>
                <c:pt idx="169">
                  <c:v>2020-09-05</c:v>
                </c:pt>
                <c:pt idx="170">
                  <c:v>2020-09-06</c:v>
                </c:pt>
                <c:pt idx="171">
                  <c:v>2020-09-07</c:v>
                </c:pt>
                <c:pt idx="172">
                  <c:v>2020-09-08</c:v>
                </c:pt>
                <c:pt idx="173">
                  <c:v>2020-09-09</c:v>
                </c:pt>
                <c:pt idx="174">
                  <c:v>2020-09-10</c:v>
                </c:pt>
                <c:pt idx="175">
                  <c:v>2020-09-11</c:v>
                </c:pt>
                <c:pt idx="176">
                  <c:v>2020-09-12</c:v>
                </c:pt>
                <c:pt idx="177">
                  <c:v>2020-09-13</c:v>
                </c:pt>
                <c:pt idx="178">
                  <c:v>2020-09-14</c:v>
                </c:pt>
                <c:pt idx="179">
                  <c:v>2020-09-15</c:v>
                </c:pt>
                <c:pt idx="180">
                  <c:v>2020-09-16</c:v>
                </c:pt>
                <c:pt idx="181">
                  <c:v>2020-09-17</c:v>
                </c:pt>
                <c:pt idx="182">
                  <c:v>2020-09-18</c:v>
                </c:pt>
                <c:pt idx="183">
                  <c:v>2020-09-19</c:v>
                </c:pt>
                <c:pt idx="184">
                  <c:v>2020-09-20</c:v>
                </c:pt>
                <c:pt idx="185">
                  <c:v>2020-09-21</c:v>
                </c:pt>
                <c:pt idx="186">
                  <c:v>2020-09-22</c:v>
                </c:pt>
                <c:pt idx="187">
                  <c:v>2020-09-23</c:v>
                </c:pt>
                <c:pt idx="188">
                  <c:v>2020-09-24</c:v>
                </c:pt>
                <c:pt idx="189">
                  <c:v>2020-09-25</c:v>
                </c:pt>
                <c:pt idx="190">
                  <c:v>2020-09-26</c:v>
                </c:pt>
                <c:pt idx="191">
                  <c:v>2020-09-27</c:v>
                </c:pt>
                <c:pt idx="192">
                  <c:v>2020-09-28</c:v>
                </c:pt>
                <c:pt idx="193">
                  <c:v>2020-09-29</c:v>
                </c:pt>
                <c:pt idx="194">
                  <c:v>2020-09-30</c:v>
                </c:pt>
                <c:pt idx="195">
                  <c:v>2020-10-01</c:v>
                </c:pt>
                <c:pt idx="196">
                  <c:v>2020-10-02</c:v>
                </c:pt>
                <c:pt idx="197">
                  <c:v>2020-10-03</c:v>
                </c:pt>
                <c:pt idx="198">
                  <c:v>2020-10-04</c:v>
                </c:pt>
                <c:pt idx="199">
                  <c:v>2020-10-05</c:v>
                </c:pt>
              </c:strCache>
            </c:strRef>
          </c:cat>
          <c:val>
            <c:numRef>
              <c:f>Canada!$B$4:$GS$4</c:f>
              <c:numCache>
                <c:formatCode>General</c:formatCode>
                <c:ptCount val="200"/>
                <c:pt idx="0">
                  <c:v>1.84732824427481</c:v>
                </c:pt>
                <c:pt idx="1">
                  <c:v>1.84741144414169</c:v>
                </c:pt>
                <c:pt idx="2">
                  <c:v>1.83</c:v>
                </c:pt>
                <c:pt idx="3">
                  <c:v>1.64838709677419</c:v>
                </c:pt>
                <c:pt idx="4">
                  <c:v>1.4308131241084201</c:v>
                </c:pt>
                <c:pt idx="5">
                  <c:v>1.3679092382495901</c:v>
                </c:pt>
                <c:pt idx="6">
                  <c:v>1.36593059936909</c:v>
                </c:pt>
                <c:pt idx="7">
                  <c:v>1.38695820433437</c:v>
                </c:pt>
                <c:pt idx="8">
                  <c:v>1.3940217391304299</c:v>
                </c:pt>
                <c:pt idx="9">
                  <c:v>1.36614645858343</c:v>
                </c:pt>
                <c:pt idx="10">
                  <c:v>1.2815945716709101</c:v>
                </c:pt>
                <c:pt idx="11">
                  <c:v>1.2304230423042299</c:v>
                </c:pt>
                <c:pt idx="12">
                  <c:v>1.1849765258216001</c:v>
                </c:pt>
                <c:pt idx="13">
                  <c:v>1.07425149700599</c:v>
                </c:pt>
                <c:pt idx="14">
                  <c:v>1.0350877192982499</c:v>
                </c:pt>
                <c:pt idx="15">
                  <c:v>0.997805413313826</c:v>
                </c:pt>
                <c:pt idx="16">
                  <c:v>0.95520833333333299</c:v>
                </c:pt>
                <c:pt idx="17">
                  <c:v>0.96880952380952401</c:v>
                </c:pt>
                <c:pt idx="18">
                  <c:v>0.97723577235772396</c:v>
                </c:pt>
                <c:pt idx="19">
                  <c:v>0.96551724137931005</c:v>
                </c:pt>
                <c:pt idx="20">
                  <c:v>0.94783197831978305</c:v>
                </c:pt>
                <c:pt idx="21">
                  <c:v>0.95878524945770105</c:v>
                </c:pt>
                <c:pt idx="22">
                  <c:v>1.0017094017093999</c:v>
                </c:pt>
                <c:pt idx="23">
                  <c:v>1.0553990610328601</c:v>
                </c:pt>
                <c:pt idx="24">
                  <c:v>1.08635312259059</c:v>
                </c:pt>
                <c:pt idx="25">
                  <c:v>1.09616775126537</c:v>
                </c:pt>
                <c:pt idx="26">
                  <c:v>1.1009104704097099</c:v>
                </c:pt>
                <c:pt idx="27">
                  <c:v>1.06312098188194</c:v>
                </c:pt>
                <c:pt idx="28">
                  <c:v>1.0290178571428601</c:v>
                </c:pt>
                <c:pt idx="29">
                  <c:v>1.0346938775510199</c:v>
                </c:pt>
                <c:pt idx="30">
                  <c:v>1.0369937150838</c:v>
                </c:pt>
                <c:pt idx="31">
                  <c:v>0.98826405867970701</c:v>
                </c:pt>
                <c:pt idx="32">
                  <c:v>0.97485857950974197</c:v>
                </c:pt>
                <c:pt idx="33">
                  <c:v>0.95022624434389102</c:v>
                </c:pt>
                <c:pt idx="34">
                  <c:v>0.91770833333333302</c:v>
                </c:pt>
                <c:pt idx="35">
                  <c:v>0.91113610798650202</c:v>
                </c:pt>
                <c:pt idx="36">
                  <c:v>0.93519781718963202</c:v>
                </c:pt>
                <c:pt idx="37">
                  <c:v>0.95587280986372503</c:v>
                </c:pt>
                <c:pt idx="38">
                  <c:v>0.97196261682243001</c:v>
                </c:pt>
                <c:pt idx="39">
                  <c:v>0.990170380078637</c:v>
                </c:pt>
                <c:pt idx="40">
                  <c:v>0.99745385105028594</c:v>
                </c:pt>
                <c:pt idx="41">
                  <c:v>0.98657718120805404</c:v>
                </c:pt>
                <c:pt idx="42">
                  <c:v>0.94794520547945205</c:v>
                </c:pt>
                <c:pt idx="43">
                  <c:v>0.89776164549304305</c:v>
                </c:pt>
                <c:pt idx="44">
                  <c:v>0.77898550724637705</c:v>
                </c:pt>
                <c:pt idx="45">
                  <c:v>0.78967642526964599</c:v>
                </c:pt>
                <c:pt idx="46">
                  <c:v>0.81632653061224503</c:v>
                </c:pt>
                <c:pt idx="47">
                  <c:v>0.82137931034482803</c:v>
                </c:pt>
                <c:pt idx="48">
                  <c:v>0.81697054698457205</c:v>
                </c:pt>
                <c:pt idx="49">
                  <c:v>0.807539682539683</c:v>
                </c:pt>
                <c:pt idx="50">
                  <c:v>0.82018927444794998</c:v>
                </c:pt>
                <c:pt idx="51">
                  <c:v>0.84729493891797603</c:v>
                </c:pt>
                <c:pt idx="52">
                  <c:v>0.87113857016769602</c:v>
                </c:pt>
                <c:pt idx="53">
                  <c:v>0.88775510204081598</c:v>
                </c:pt>
                <c:pt idx="54">
                  <c:v>0.90008920606601295</c:v>
                </c:pt>
                <c:pt idx="55">
                  <c:v>0.9</c:v>
                </c:pt>
                <c:pt idx="56">
                  <c:v>0.899555555555556</c:v>
                </c:pt>
                <c:pt idx="57">
                  <c:v>0.88729016786570702</c:v>
                </c:pt>
                <c:pt idx="58">
                  <c:v>0.88927943760984196</c:v>
                </c:pt>
                <c:pt idx="59">
                  <c:v>0.9</c:v>
                </c:pt>
                <c:pt idx="60">
                  <c:v>0.91153846153846196</c:v>
                </c:pt>
                <c:pt idx="61">
                  <c:v>0.91493570722057405</c:v>
                </c:pt>
                <c:pt idx="62">
                  <c:v>0.88676103247293903</c:v>
                </c:pt>
                <c:pt idx="63">
                  <c:v>0.85726643598615904</c:v>
                </c:pt>
                <c:pt idx="64">
                  <c:v>0.83082822085889596</c:v>
                </c:pt>
                <c:pt idx="65">
                  <c:v>0.81261595547309795</c:v>
                </c:pt>
                <c:pt idx="66">
                  <c:v>0.80434782608695699</c:v>
                </c:pt>
                <c:pt idx="67">
                  <c:v>0.80128205128205099</c:v>
                </c:pt>
                <c:pt idx="68">
                  <c:v>0.798165137614679</c:v>
                </c:pt>
                <c:pt idx="69">
                  <c:v>0.77744209466263803</c:v>
                </c:pt>
                <c:pt idx="70">
                  <c:v>0.766004415011038</c:v>
                </c:pt>
                <c:pt idx="71">
                  <c:v>0.76813471502590702</c:v>
                </c:pt>
                <c:pt idx="72">
                  <c:v>0.77014531043593104</c:v>
                </c:pt>
                <c:pt idx="73">
                  <c:v>0.77176781002638495</c:v>
                </c:pt>
                <c:pt idx="74">
                  <c:v>0.77304964539007104</c:v>
                </c:pt>
                <c:pt idx="75">
                  <c:v>0.77185185185185201</c:v>
                </c:pt>
                <c:pt idx="76">
                  <c:v>0.76911076443057702</c:v>
                </c:pt>
                <c:pt idx="77">
                  <c:v>0.75862068965517204</c:v>
                </c:pt>
                <c:pt idx="78">
                  <c:v>0.72022160664819901</c:v>
                </c:pt>
                <c:pt idx="79">
                  <c:v>0.69626168224299101</c:v>
                </c:pt>
                <c:pt idx="80">
                  <c:v>0.69724770642201805</c:v>
                </c:pt>
                <c:pt idx="81">
                  <c:v>0.72127139364303205</c:v>
                </c:pt>
                <c:pt idx="82">
                  <c:v>0.74152542372881403</c:v>
                </c:pt>
                <c:pt idx="83">
                  <c:v>0.75802469135802497</c:v>
                </c:pt>
                <c:pt idx="84">
                  <c:v>0.76997578692493995</c:v>
                </c:pt>
                <c:pt idx="85">
                  <c:v>0.775160599571734</c:v>
                </c:pt>
                <c:pt idx="86">
                  <c:v>0.78779840848806404</c:v>
                </c:pt>
                <c:pt idx="87">
                  <c:v>0.81388888888888899</c:v>
                </c:pt>
                <c:pt idx="88">
                  <c:v>0.83750000000000002</c:v>
                </c:pt>
                <c:pt idx="89">
                  <c:v>0.84455958549222798</c:v>
                </c:pt>
                <c:pt idx="90">
                  <c:v>0.83378746594005404</c:v>
                </c:pt>
                <c:pt idx="91">
                  <c:v>0.80929095354523195</c:v>
                </c:pt>
                <c:pt idx="92">
                  <c:v>0.79743589743589705</c:v>
                </c:pt>
                <c:pt idx="93">
                  <c:v>0.81438679245282997</c:v>
                </c:pt>
                <c:pt idx="94">
                  <c:v>0.84</c:v>
                </c:pt>
                <c:pt idx="95">
                  <c:v>0.871165644171779</c:v>
                </c:pt>
                <c:pt idx="96">
                  <c:v>0.90322580645161299</c:v>
                </c:pt>
                <c:pt idx="97">
                  <c:v>0.94473684210526299</c:v>
                </c:pt>
                <c:pt idx="98">
                  <c:v>1.01162790697674</c:v>
                </c:pt>
                <c:pt idx="99">
                  <c:v>1.1176470588235301</c:v>
                </c:pt>
                <c:pt idx="100">
                  <c:v>1.11467889908257</c:v>
                </c:pt>
                <c:pt idx="101">
                  <c:v>0.95359281437125798</c:v>
                </c:pt>
                <c:pt idx="102">
                  <c:v>0.90559440559440596</c:v>
                </c:pt>
                <c:pt idx="103">
                  <c:v>0.84507042253521103</c:v>
                </c:pt>
                <c:pt idx="104">
                  <c:v>0.74779541446208098</c:v>
                </c:pt>
                <c:pt idx="105">
                  <c:v>0.75235109717868298</c:v>
                </c:pt>
                <c:pt idx="106">
                  <c:v>0.80530973451327403</c:v>
                </c:pt>
                <c:pt idx="107">
                  <c:v>0.86301369863013699</c:v>
                </c:pt>
                <c:pt idx="108">
                  <c:v>0.88972431077694203</c:v>
                </c:pt>
                <c:pt idx="109">
                  <c:v>0.92241379310344795</c:v>
                </c:pt>
                <c:pt idx="110">
                  <c:v>0.97003745318352097</c:v>
                </c:pt>
                <c:pt idx="111">
                  <c:v>0.98652291105121304</c:v>
                </c:pt>
                <c:pt idx="112">
                  <c:v>1.0186915887850501</c:v>
                </c:pt>
                <c:pt idx="113">
                  <c:v>1.07692307692308</c:v>
                </c:pt>
                <c:pt idx="114">
                  <c:v>1.1147540983606601</c:v>
                </c:pt>
                <c:pt idx="115">
                  <c:v>1.03893805309735</c:v>
                </c:pt>
                <c:pt idx="116">
                  <c:v>1.0392749244713</c:v>
                </c:pt>
                <c:pt idx="117">
                  <c:v>1.0674486803519101</c:v>
                </c:pt>
                <c:pt idx="118">
                  <c:v>1.07093821510297</c:v>
                </c:pt>
                <c:pt idx="119">
                  <c:v>1.0962962962963001</c:v>
                </c:pt>
                <c:pt idx="120">
                  <c:v>1.13333333333333</c:v>
                </c:pt>
                <c:pt idx="121">
                  <c:v>1.1209439528023599</c:v>
                </c:pt>
                <c:pt idx="122">
                  <c:v>0.96437659033078904</c:v>
                </c:pt>
                <c:pt idx="123">
                  <c:v>0.88307155322862096</c:v>
                </c:pt>
                <c:pt idx="124">
                  <c:v>0.850828729281768</c:v>
                </c:pt>
                <c:pt idx="125">
                  <c:v>0.84722222222222199</c:v>
                </c:pt>
                <c:pt idx="126">
                  <c:v>0.85018726591760296</c:v>
                </c:pt>
                <c:pt idx="127">
                  <c:v>0.874285714285714</c:v>
                </c:pt>
                <c:pt idx="128">
                  <c:v>0.88450704225352095</c:v>
                </c:pt>
                <c:pt idx="129">
                  <c:v>0.82069970845481099</c:v>
                </c:pt>
                <c:pt idx="130">
                  <c:v>0.81360201511334995</c:v>
                </c:pt>
                <c:pt idx="131">
                  <c:v>0.82524271844660202</c:v>
                </c:pt>
                <c:pt idx="132">
                  <c:v>0.83460559796437706</c:v>
                </c:pt>
                <c:pt idx="133">
                  <c:v>0.83820662768031196</c:v>
                </c:pt>
                <c:pt idx="134">
                  <c:v>0.89198606271777003</c:v>
                </c:pt>
                <c:pt idx="135">
                  <c:v>0.97543859649122799</c:v>
                </c:pt>
                <c:pt idx="136">
                  <c:v>0.98639455782312901</c:v>
                </c:pt>
                <c:pt idx="137">
                  <c:v>0.88567674113009198</c:v>
                </c:pt>
                <c:pt idx="138">
                  <c:v>0.85569620253164602</c:v>
                </c:pt>
                <c:pt idx="139">
                  <c:v>0.86631016042780795</c:v>
                </c:pt>
                <c:pt idx="140">
                  <c:v>0.89150943396226401</c:v>
                </c:pt>
                <c:pt idx="141">
                  <c:v>0.94491525423728795</c:v>
                </c:pt>
                <c:pt idx="142">
                  <c:v>0.97826086956521696</c:v>
                </c:pt>
                <c:pt idx="143">
                  <c:v>0.89574155653450804</c:v>
                </c:pt>
                <c:pt idx="144">
                  <c:v>0.89273356401384096</c:v>
                </c:pt>
                <c:pt idx="145">
                  <c:v>0.89834515366430301</c:v>
                </c:pt>
                <c:pt idx="146">
                  <c:v>0.90769230769230802</c:v>
                </c:pt>
                <c:pt idx="147">
                  <c:v>0.93301435406698596</c:v>
                </c:pt>
                <c:pt idx="148">
                  <c:v>0.99156118143459904</c:v>
                </c:pt>
                <c:pt idx="149">
                  <c:v>1.0202020202020201</c:v>
                </c:pt>
                <c:pt idx="150">
                  <c:v>0.89808917197452198</c:v>
                </c:pt>
                <c:pt idx="151">
                  <c:v>0.90780141843971596</c:v>
                </c:pt>
                <c:pt idx="152">
                  <c:v>0.95535714285714302</c:v>
                </c:pt>
                <c:pt idx="153">
                  <c:v>0.973890339425587</c:v>
                </c:pt>
                <c:pt idx="154">
                  <c:v>0.97995991983967901</c:v>
                </c:pt>
                <c:pt idx="155">
                  <c:v>1.0272373540855999</c:v>
                </c:pt>
                <c:pt idx="156">
                  <c:v>1.06367041198502</c:v>
                </c:pt>
                <c:pt idx="157">
                  <c:v>0.97070572569906799</c:v>
                </c:pt>
                <c:pt idx="158">
                  <c:v>0.98447204968944102</c:v>
                </c:pt>
                <c:pt idx="159">
                  <c:v>1.02008928571429</c:v>
                </c:pt>
                <c:pt idx="160">
                  <c:v>1.05236907730673</c:v>
                </c:pt>
                <c:pt idx="161">
                  <c:v>1.08536585365854</c:v>
                </c:pt>
                <c:pt idx="162">
                  <c:v>1.1432506887052301</c:v>
                </c:pt>
                <c:pt idx="163">
                  <c:v>1.15355805243446</c:v>
                </c:pt>
                <c:pt idx="164">
                  <c:v>0.995039682539683</c:v>
                </c:pt>
                <c:pt idx="165">
                  <c:v>0.98951781970649899</c:v>
                </c:pt>
                <c:pt idx="166">
                  <c:v>1.0180722891566301</c:v>
                </c:pt>
                <c:pt idx="167">
                  <c:v>1.0420614035087701</c:v>
                </c:pt>
                <c:pt idx="168">
                  <c:v>1.0839936608557801</c:v>
                </c:pt>
                <c:pt idx="169">
                  <c:v>1.1832884097034999</c:v>
                </c:pt>
                <c:pt idx="170">
                  <c:v>1.29</c:v>
                </c:pt>
                <c:pt idx="171">
                  <c:v>1.2955465587044499</c:v>
                </c:pt>
                <c:pt idx="172">
                  <c:v>1</c:v>
                </c:pt>
                <c:pt idx="173">
                  <c:v>1.0109890109890101</c:v>
                </c:pt>
                <c:pt idx="174">
                  <c:v>1.0634920634920599</c:v>
                </c:pt>
                <c:pt idx="175">
                  <c:v>1.1253561253561299</c:v>
                </c:pt>
                <c:pt idx="176">
                  <c:v>1.20393417957256</c:v>
                </c:pt>
                <c:pt idx="177">
                  <c:v>1.24916753524508</c:v>
                </c:pt>
                <c:pt idx="178">
                  <c:v>1.1371676607847401</c:v>
                </c:pt>
                <c:pt idx="179">
                  <c:v>1.13406961431327</c:v>
                </c:pt>
                <c:pt idx="180">
                  <c:v>1.1330705670541299</c:v>
                </c:pt>
                <c:pt idx="181">
                  <c:v>1.11352466798321</c:v>
                </c:pt>
                <c:pt idx="182">
                  <c:v>1.12997634148382</c:v>
                </c:pt>
                <c:pt idx="183">
                  <c:v>1.1729361625252599</c:v>
                </c:pt>
                <c:pt idx="184">
                  <c:v>1.1903208779371299</c:v>
                </c:pt>
                <c:pt idx="185">
                  <c:v>1.0934003054060799</c:v>
                </c:pt>
                <c:pt idx="186">
                  <c:v>1.09102353511161</c:v>
                </c:pt>
                <c:pt idx="187">
                  <c:v>1.12695384421614</c:v>
                </c:pt>
                <c:pt idx="188">
                  <c:v>1.14915031235083</c:v>
                </c:pt>
                <c:pt idx="189">
                  <c:v>1.17459158074532</c:v>
                </c:pt>
                <c:pt idx="190">
                  <c:v>1.2115308494704899</c:v>
                </c:pt>
                <c:pt idx="191">
                  <c:v>1.2035881279153</c:v>
                </c:pt>
                <c:pt idx="192">
                  <c:v>1.1250356884692001</c:v>
                </c:pt>
                <c:pt idx="193">
                  <c:v>1.12095396702161</c:v>
                </c:pt>
                <c:pt idx="194">
                  <c:v>1.12541067923202</c:v>
                </c:pt>
                <c:pt idx="195">
                  <c:v>1.1352659388492901</c:v>
                </c:pt>
                <c:pt idx="196">
                  <c:v>1.1319869376109499</c:v>
                </c:pt>
                <c:pt idx="197">
                  <c:v>1.19089050637683</c:v>
                </c:pt>
                <c:pt idx="198">
                  <c:v>1.29268683679082</c:v>
                </c:pt>
                <c:pt idx="199">
                  <c:v>1.1234083072099901</c:v>
                </c:pt>
              </c:numCache>
            </c:numRef>
          </c:val>
          <c:extLst>
            <c:ext xmlns:c16="http://schemas.microsoft.com/office/drawing/2014/chart" uri="{C3380CC4-5D6E-409C-BE32-E72D297353CC}">
              <c16:uniqueId val="{00000001-9AD2-49FE-98CD-6012D9341110}"/>
            </c:ext>
          </c:extLst>
        </c:ser>
        <c:dLbls>
          <c:showLegendKey val="0"/>
          <c:showVal val="0"/>
          <c:showCatName val="0"/>
          <c:showSerName val="0"/>
          <c:showPercent val="0"/>
          <c:showBubbleSize val="0"/>
        </c:dLbls>
        <c:axId val="691027744"/>
        <c:axId val="691034632"/>
      </c:areaChart>
      <c:lineChart>
        <c:grouping val="standard"/>
        <c:varyColors val="0"/>
        <c:ser>
          <c:idx val="0"/>
          <c:order val="0"/>
          <c:tx>
            <c:strRef>
              <c:f>Canada!$A$2</c:f>
              <c:strCache>
                <c:ptCount val="1"/>
                <c:pt idx="0">
                  <c:v>R(t)</c:v>
                </c:pt>
              </c:strCache>
            </c:strRef>
          </c:tx>
          <c:spPr>
            <a:ln w="28575" cap="rnd">
              <a:solidFill>
                <a:schemeClr val="accent1"/>
              </a:solidFill>
              <a:round/>
            </a:ln>
            <a:effectLst/>
          </c:spPr>
          <c:marker>
            <c:symbol val="none"/>
          </c:marker>
          <c:cat>
            <c:strRef>
              <c:f>Canada!$B$1:$GS$1</c:f>
              <c:strCache>
                <c:ptCount val="200"/>
                <c:pt idx="0">
                  <c:v>2020-03-20</c:v>
                </c:pt>
                <c:pt idx="1">
                  <c:v>2020-03-21</c:v>
                </c:pt>
                <c:pt idx="2">
                  <c:v>2020-03-22</c:v>
                </c:pt>
                <c:pt idx="3">
                  <c:v>2020-03-23</c:v>
                </c:pt>
                <c:pt idx="4">
                  <c:v>2020-03-24</c:v>
                </c:pt>
                <c:pt idx="5">
                  <c:v>2020-03-25</c:v>
                </c:pt>
                <c:pt idx="6">
                  <c:v>2020-03-26</c:v>
                </c:pt>
                <c:pt idx="7">
                  <c:v>2020-03-27</c:v>
                </c:pt>
                <c:pt idx="8">
                  <c:v>2020-03-28</c:v>
                </c:pt>
                <c:pt idx="9">
                  <c:v>2020-03-29</c:v>
                </c:pt>
                <c:pt idx="10">
                  <c:v>2020-03-30</c:v>
                </c:pt>
                <c:pt idx="11">
                  <c:v>2020-03-31</c:v>
                </c:pt>
                <c:pt idx="12">
                  <c:v>2020-04-01</c:v>
                </c:pt>
                <c:pt idx="13">
                  <c:v>2020-04-02</c:v>
                </c:pt>
                <c:pt idx="14">
                  <c:v>2020-04-03</c:v>
                </c:pt>
                <c:pt idx="15">
                  <c:v>2020-04-04</c:v>
                </c:pt>
                <c:pt idx="16">
                  <c:v>2020-04-05</c:v>
                </c:pt>
                <c:pt idx="17">
                  <c:v>2020-04-06</c:v>
                </c:pt>
                <c:pt idx="18">
                  <c:v>2020-04-07</c:v>
                </c:pt>
                <c:pt idx="19">
                  <c:v>2020-04-08</c:v>
                </c:pt>
                <c:pt idx="20">
                  <c:v>2020-04-09</c:v>
                </c:pt>
                <c:pt idx="21">
                  <c:v>2020-04-10</c:v>
                </c:pt>
                <c:pt idx="22">
                  <c:v>2020-04-11</c:v>
                </c:pt>
                <c:pt idx="23">
                  <c:v>2020-04-12</c:v>
                </c:pt>
                <c:pt idx="24">
                  <c:v>2020-04-13</c:v>
                </c:pt>
                <c:pt idx="25">
                  <c:v>2020-04-14</c:v>
                </c:pt>
                <c:pt idx="26">
                  <c:v>2020-04-15</c:v>
                </c:pt>
                <c:pt idx="27">
                  <c:v>2020-04-16</c:v>
                </c:pt>
                <c:pt idx="28">
                  <c:v>2020-04-17</c:v>
                </c:pt>
                <c:pt idx="29">
                  <c:v>2020-04-18</c:v>
                </c:pt>
                <c:pt idx="30">
                  <c:v>2020-04-19</c:v>
                </c:pt>
                <c:pt idx="31">
                  <c:v>2020-04-20</c:v>
                </c:pt>
                <c:pt idx="32">
                  <c:v>2020-04-21</c:v>
                </c:pt>
                <c:pt idx="33">
                  <c:v>2020-04-22</c:v>
                </c:pt>
                <c:pt idx="34">
                  <c:v>2020-04-23</c:v>
                </c:pt>
                <c:pt idx="35">
                  <c:v>2020-04-24</c:v>
                </c:pt>
                <c:pt idx="36">
                  <c:v>2020-04-25</c:v>
                </c:pt>
                <c:pt idx="37">
                  <c:v>2020-04-26</c:v>
                </c:pt>
                <c:pt idx="38">
                  <c:v>2020-04-27</c:v>
                </c:pt>
                <c:pt idx="39">
                  <c:v>2020-04-28</c:v>
                </c:pt>
                <c:pt idx="40">
                  <c:v>2020-04-29</c:v>
                </c:pt>
                <c:pt idx="41">
                  <c:v>2020-04-30</c:v>
                </c:pt>
                <c:pt idx="42">
                  <c:v>2020-05-01</c:v>
                </c:pt>
                <c:pt idx="43">
                  <c:v>2020-05-02</c:v>
                </c:pt>
                <c:pt idx="44">
                  <c:v>2020-05-03</c:v>
                </c:pt>
                <c:pt idx="45">
                  <c:v>2020-05-04</c:v>
                </c:pt>
                <c:pt idx="46">
                  <c:v>2020-05-05</c:v>
                </c:pt>
                <c:pt idx="47">
                  <c:v>2020-05-06</c:v>
                </c:pt>
                <c:pt idx="48">
                  <c:v>2020-05-07</c:v>
                </c:pt>
                <c:pt idx="49">
                  <c:v>2020-05-08</c:v>
                </c:pt>
                <c:pt idx="50">
                  <c:v>2020-05-09</c:v>
                </c:pt>
                <c:pt idx="51">
                  <c:v>2020-05-10</c:v>
                </c:pt>
                <c:pt idx="52">
                  <c:v>2020-05-11</c:v>
                </c:pt>
                <c:pt idx="53">
                  <c:v>2020-05-12</c:v>
                </c:pt>
                <c:pt idx="54">
                  <c:v>2020-05-13</c:v>
                </c:pt>
                <c:pt idx="55">
                  <c:v>2020-05-14</c:v>
                </c:pt>
                <c:pt idx="56">
                  <c:v>2020-05-15</c:v>
                </c:pt>
                <c:pt idx="57">
                  <c:v>2020-05-16</c:v>
                </c:pt>
                <c:pt idx="58">
                  <c:v>2020-05-17</c:v>
                </c:pt>
                <c:pt idx="59">
                  <c:v>2020-05-18</c:v>
                </c:pt>
                <c:pt idx="60">
                  <c:v>2020-05-19</c:v>
                </c:pt>
                <c:pt idx="61">
                  <c:v>2020-05-20</c:v>
                </c:pt>
                <c:pt idx="62">
                  <c:v>2020-05-21</c:v>
                </c:pt>
                <c:pt idx="63">
                  <c:v>2020-05-22</c:v>
                </c:pt>
                <c:pt idx="64">
                  <c:v>2020-05-23</c:v>
                </c:pt>
                <c:pt idx="65">
                  <c:v>2020-05-24</c:v>
                </c:pt>
                <c:pt idx="66">
                  <c:v>2020-05-25</c:v>
                </c:pt>
                <c:pt idx="67">
                  <c:v>2020-05-26</c:v>
                </c:pt>
                <c:pt idx="68">
                  <c:v>2020-05-27</c:v>
                </c:pt>
                <c:pt idx="69">
                  <c:v>2020-05-28</c:v>
                </c:pt>
                <c:pt idx="70">
                  <c:v>2020-05-29</c:v>
                </c:pt>
                <c:pt idx="71">
                  <c:v>2020-05-30</c:v>
                </c:pt>
                <c:pt idx="72">
                  <c:v>2020-05-31</c:v>
                </c:pt>
                <c:pt idx="73">
                  <c:v>2020-06-01</c:v>
                </c:pt>
                <c:pt idx="74">
                  <c:v>2020-06-02</c:v>
                </c:pt>
                <c:pt idx="75">
                  <c:v>2020-06-03</c:v>
                </c:pt>
                <c:pt idx="76">
                  <c:v>2020-06-04</c:v>
                </c:pt>
                <c:pt idx="77">
                  <c:v>2020-06-05</c:v>
                </c:pt>
                <c:pt idx="78">
                  <c:v>2020-06-06</c:v>
                </c:pt>
                <c:pt idx="79">
                  <c:v>2020-06-07</c:v>
                </c:pt>
                <c:pt idx="80">
                  <c:v>2020-06-08</c:v>
                </c:pt>
                <c:pt idx="81">
                  <c:v>2020-06-09</c:v>
                </c:pt>
                <c:pt idx="82">
                  <c:v>2020-06-10</c:v>
                </c:pt>
                <c:pt idx="83">
                  <c:v>2020-06-11</c:v>
                </c:pt>
                <c:pt idx="84">
                  <c:v>2020-06-12</c:v>
                </c:pt>
                <c:pt idx="85">
                  <c:v>2020-06-13</c:v>
                </c:pt>
                <c:pt idx="86">
                  <c:v>2020-06-14</c:v>
                </c:pt>
                <c:pt idx="87">
                  <c:v>2020-06-15</c:v>
                </c:pt>
                <c:pt idx="88">
                  <c:v>2020-06-16</c:v>
                </c:pt>
                <c:pt idx="89">
                  <c:v>2020-06-17</c:v>
                </c:pt>
                <c:pt idx="90">
                  <c:v>2020-06-18</c:v>
                </c:pt>
                <c:pt idx="91">
                  <c:v>2020-06-19</c:v>
                </c:pt>
                <c:pt idx="92">
                  <c:v>2020-06-20</c:v>
                </c:pt>
                <c:pt idx="93">
                  <c:v>2020-06-21</c:v>
                </c:pt>
                <c:pt idx="94">
                  <c:v>2020-06-22</c:v>
                </c:pt>
                <c:pt idx="95">
                  <c:v>2020-06-23</c:v>
                </c:pt>
                <c:pt idx="96">
                  <c:v>2020-06-24</c:v>
                </c:pt>
                <c:pt idx="97">
                  <c:v>2020-06-25</c:v>
                </c:pt>
                <c:pt idx="98">
                  <c:v>2020-06-26</c:v>
                </c:pt>
                <c:pt idx="99">
                  <c:v>2020-06-27</c:v>
                </c:pt>
                <c:pt idx="100">
                  <c:v>2020-06-28</c:v>
                </c:pt>
                <c:pt idx="101">
                  <c:v>2020-06-29</c:v>
                </c:pt>
                <c:pt idx="102">
                  <c:v>2020-06-30</c:v>
                </c:pt>
                <c:pt idx="103">
                  <c:v>2020-07-01</c:v>
                </c:pt>
                <c:pt idx="104">
                  <c:v>2020-07-02</c:v>
                </c:pt>
                <c:pt idx="105">
                  <c:v>2020-07-03</c:v>
                </c:pt>
                <c:pt idx="106">
                  <c:v>2020-07-04</c:v>
                </c:pt>
                <c:pt idx="107">
                  <c:v>2020-07-05</c:v>
                </c:pt>
                <c:pt idx="108">
                  <c:v>2020-07-06</c:v>
                </c:pt>
                <c:pt idx="109">
                  <c:v>2020-07-07</c:v>
                </c:pt>
                <c:pt idx="110">
                  <c:v>2020-07-08</c:v>
                </c:pt>
                <c:pt idx="111">
                  <c:v>2020-07-09</c:v>
                </c:pt>
                <c:pt idx="112">
                  <c:v>2020-07-10</c:v>
                </c:pt>
                <c:pt idx="113">
                  <c:v>2020-07-11</c:v>
                </c:pt>
                <c:pt idx="114">
                  <c:v>2020-07-12</c:v>
                </c:pt>
                <c:pt idx="115">
                  <c:v>2020-07-13</c:v>
                </c:pt>
                <c:pt idx="116">
                  <c:v>2020-07-14</c:v>
                </c:pt>
                <c:pt idx="117">
                  <c:v>2020-07-15</c:v>
                </c:pt>
                <c:pt idx="118">
                  <c:v>2020-07-16</c:v>
                </c:pt>
                <c:pt idx="119">
                  <c:v>2020-07-17</c:v>
                </c:pt>
                <c:pt idx="120">
                  <c:v>2020-07-18</c:v>
                </c:pt>
                <c:pt idx="121">
                  <c:v>2020-07-19</c:v>
                </c:pt>
                <c:pt idx="122">
                  <c:v>2020-07-20</c:v>
                </c:pt>
                <c:pt idx="123">
                  <c:v>2020-07-21</c:v>
                </c:pt>
                <c:pt idx="124">
                  <c:v>2020-07-22</c:v>
                </c:pt>
                <c:pt idx="125">
                  <c:v>2020-07-23</c:v>
                </c:pt>
                <c:pt idx="126">
                  <c:v>2020-07-24</c:v>
                </c:pt>
                <c:pt idx="127">
                  <c:v>2020-07-25</c:v>
                </c:pt>
                <c:pt idx="128">
                  <c:v>2020-07-26</c:v>
                </c:pt>
                <c:pt idx="129">
                  <c:v>2020-07-27</c:v>
                </c:pt>
                <c:pt idx="130">
                  <c:v>2020-07-28</c:v>
                </c:pt>
                <c:pt idx="131">
                  <c:v>2020-07-29</c:v>
                </c:pt>
                <c:pt idx="132">
                  <c:v>2020-07-30</c:v>
                </c:pt>
                <c:pt idx="133">
                  <c:v>2020-07-31</c:v>
                </c:pt>
                <c:pt idx="134">
                  <c:v>2020-08-01</c:v>
                </c:pt>
                <c:pt idx="135">
                  <c:v>2020-08-02</c:v>
                </c:pt>
                <c:pt idx="136">
                  <c:v>2020-08-03</c:v>
                </c:pt>
                <c:pt idx="137">
                  <c:v>2020-08-04</c:v>
                </c:pt>
                <c:pt idx="138">
                  <c:v>2020-08-05</c:v>
                </c:pt>
                <c:pt idx="139">
                  <c:v>2020-08-06</c:v>
                </c:pt>
                <c:pt idx="140">
                  <c:v>2020-08-07</c:v>
                </c:pt>
                <c:pt idx="141">
                  <c:v>2020-08-08</c:v>
                </c:pt>
                <c:pt idx="142">
                  <c:v>2020-08-09</c:v>
                </c:pt>
                <c:pt idx="143">
                  <c:v>2020-08-10</c:v>
                </c:pt>
                <c:pt idx="144">
                  <c:v>2020-08-11</c:v>
                </c:pt>
                <c:pt idx="145">
                  <c:v>2020-08-12</c:v>
                </c:pt>
                <c:pt idx="146">
                  <c:v>2020-08-13</c:v>
                </c:pt>
                <c:pt idx="147">
                  <c:v>2020-08-14</c:v>
                </c:pt>
                <c:pt idx="148">
                  <c:v>2020-08-15</c:v>
                </c:pt>
                <c:pt idx="149">
                  <c:v>2020-08-16</c:v>
                </c:pt>
                <c:pt idx="150">
                  <c:v>2020-08-17</c:v>
                </c:pt>
                <c:pt idx="151">
                  <c:v>2020-08-18</c:v>
                </c:pt>
                <c:pt idx="152">
                  <c:v>2020-08-19</c:v>
                </c:pt>
                <c:pt idx="153">
                  <c:v>2020-08-20</c:v>
                </c:pt>
                <c:pt idx="154">
                  <c:v>2020-08-21</c:v>
                </c:pt>
                <c:pt idx="155">
                  <c:v>2020-08-22</c:v>
                </c:pt>
                <c:pt idx="156">
                  <c:v>2020-08-23</c:v>
                </c:pt>
                <c:pt idx="157">
                  <c:v>2020-08-24</c:v>
                </c:pt>
                <c:pt idx="158">
                  <c:v>2020-08-25</c:v>
                </c:pt>
                <c:pt idx="159">
                  <c:v>2020-08-26</c:v>
                </c:pt>
                <c:pt idx="160">
                  <c:v>2020-08-27</c:v>
                </c:pt>
                <c:pt idx="161">
                  <c:v>2020-08-28</c:v>
                </c:pt>
                <c:pt idx="162">
                  <c:v>2020-08-29</c:v>
                </c:pt>
                <c:pt idx="163">
                  <c:v>2020-08-30</c:v>
                </c:pt>
                <c:pt idx="164">
                  <c:v>2020-08-31</c:v>
                </c:pt>
                <c:pt idx="165">
                  <c:v>2020-09-01</c:v>
                </c:pt>
                <c:pt idx="166">
                  <c:v>2020-09-02</c:v>
                </c:pt>
                <c:pt idx="167">
                  <c:v>2020-09-03</c:v>
                </c:pt>
                <c:pt idx="168">
                  <c:v>2020-09-04</c:v>
                </c:pt>
                <c:pt idx="169">
                  <c:v>2020-09-05</c:v>
                </c:pt>
                <c:pt idx="170">
                  <c:v>2020-09-06</c:v>
                </c:pt>
                <c:pt idx="171">
                  <c:v>2020-09-07</c:v>
                </c:pt>
                <c:pt idx="172">
                  <c:v>2020-09-08</c:v>
                </c:pt>
                <c:pt idx="173">
                  <c:v>2020-09-09</c:v>
                </c:pt>
                <c:pt idx="174">
                  <c:v>2020-09-10</c:v>
                </c:pt>
                <c:pt idx="175">
                  <c:v>2020-09-11</c:v>
                </c:pt>
                <c:pt idx="176">
                  <c:v>2020-09-12</c:v>
                </c:pt>
                <c:pt idx="177">
                  <c:v>2020-09-13</c:v>
                </c:pt>
                <c:pt idx="178">
                  <c:v>2020-09-14</c:v>
                </c:pt>
                <c:pt idx="179">
                  <c:v>2020-09-15</c:v>
                </c:pt>
                <c:pt idx="180">
                  <c:v>2020-09-16</c:v>
                </c:pt>
                <c:pt idx="181">
                  <c:v>2020-09-17</c:v>
                </c:pt>
                <c:pt idx="182">
                  <c:v>2020-09-18</c:v>
                </c:pt>
                <c:pt idx="183">
                  <c:v>2020-09-19</c:v>
                </c:pt>
                <c:pt idx="184">
                  <c:v>2020-09-20</c:v>
                </c:pt>
                <c:pt idx="185">
                  <c:v>2020-09-21</c:v>
                </c:pt>
                <c:pt idx="186">
                  <c:v>2020-09-22</c:v>
                </c:pt>
                <c:pt idx="187">
                  <c:v>2020-09-23</c:v>
                </c:pt>
                <c:pt idx="188">
                  <c:v>2020-09-24</c:v>
                </c:pt>
                <c:pt idx="189">
                  <c:v>2020-09-25</c:v>
                </c:pt>
                <c:pt idx="190">
                  <c:v>2020-09-26</c:v>
                </c:pt>
                <c:pt idx="191">
                  <c:v>2020-09-27</c:v>
                </c:pt>
                <c:pt idx="192">
                  <c:v>2020-09-28</c:v>
                </c:pt>
                <c:pt idx="193">
                  <c:v>2020-09-29</c:v>
                </c:pt>
                <c:pt idx="194">
                  <c:v>2020-09-30</c:v>
                </c:pt>
                <c:pt idx="195">
                  <c:v>2020-10-01</c:v>
                </c:pt>
                <c:pt idx="196">
                  <c:v>2020-10-02</c:v>
                </c:pt>
                <c:pt idx="197">
                  <c:v>2020-10-03</c:v>
                </c:pt>
                <c:pt idx="198">
                  <c:v>2020-10-04</c:v>
                </c:pt>
                <c:pt idx="199">
                  <c:v>2020-10-05</c:v>
                </c:pt>
              </c:strCache>
            </c:strRef>
          </c:cat>
          <c:val>
            <c:numRef>
              <c:f>Canada!$B$2:$GS$2</c:f>
              <c:numCache>
                <c:formatCode>General</c:formatCode>
                <c:ptCount val="200"/>
                <c:pt idx="0">
                  <c:v>2.07568589267078</c:v>
                </c:pt>
                <c:pt idx="1">
                  <c:v>1.96821492810238</c:v>
                </c:pt>
                <c:pt idx="2">
                  <c:v>2.10270419033845</c:v>
                </c:pt>
                <c:pt idx="3">
                  <c:v>1.7390596817188499</c:v>
                </c:pt>
                <c:pt idx="4">
                  <c:v>1.51012239893797</c:v>
                </c:pt>
                <c:pt idx="5">
                  <c:v>1.4557731534053999</c:v>
                </c:pt>
                <c:pt idx="6">
                  <c:v>1.4527120374174201</c:v>
                </c:pt>
                <c:pt idx="7">
                  <c:v>1.47271051185155</c:v>
                </c:pt>
                <c:pt idx="8">
                  <c:v>1.4735047949212099</c:v>
                </c:pt>
                <c:pt idx="9">
                  <c:v>1.44129094200001</c:v>
                </c:pt>
                <c:pt idx="10">
                  <c:v>1.34082128255069</c:v>
                </c:pt>
                <c:pt idx="11">
                  <c:v>1.29174722728792</c:v>
                </c:pt>
                <c:pt idx="12">
                  <c:v>1.24779310768301</c:v>
                </c:pt>
                <c:pt idx="13">
                  <c:v>1.11924209882063</c:v>
                </c:pt>
                <c:pt idx="14">
                  <c:v>1.08943595457461</c:v>
                </c:pt>
                <c:pt idx="15">
                  <c:v>1.0488204414147999</c:v>
                </c:pt>
                <c:pt idx="16">
                  <c:v>0.99953263672533399</c:v>
                </c:pt>
                <c:pt idx="17">
                  <c:v>1.0217482114349801</c:v>
                </c:pt>
                <c:pt idx="18">
                  <c:v>1.0294341134587801</c:v>
                </c:pt>
                <c:pt idx="19">
                  <c:v>1.0132987886271601</c:v>
                </c:pt>
                <c:pt idx="20">
                  <c:v>0.99539903398072904</c:v>
                </c:pt>
                <c:pt idx="21">
                  <c:v>1.0069203973559799</c:v>
                </c:pt>
                <c:pt idx="22">
                  <c:v>1.05655679002653</c:v>
                </c:pt>
                <c:pt idx="23">
                  <c:v>1.11515269722149</c:v>
                </c:pt>
                <c:pt idx="24">
                  <c:v>1.13867348763752</c:v>
                </c:pt>
                <c:pt idx="25">
                  <c:v>1.1490617240005201</c:v>
                </c:pt>
                <c:pt idx="26">
                  <c:v>1.15511456711861</c:v>
                </c:pt>
                <c:pt idx="27">
                  <c:v>1.1090004393208099</c:v>
                </c:pt>
                <c:pt idx="28">
                  <c:v>1.0728734098319499</c:v>
                </c:pt>
                <c:pt idx="29">
                  <c:v>1.0845447104694099</c:v>
                </c:pt>
                <c:pt idx="30">
                  <c:v>1.08647834917089</c:v>
                </c:pt>
                <c:pt idx="31">
                  <c:v>1.0275428454794</c:v>
                </c:pt>
                <c:pt idx="32">
                  <c:v>1.02113152864609</c:v>
                </c:pt>
                <c:pt idx="33">
                  <c:v>0.993727824329523</c:v>
                </c:pt>
                <c:pt idx="34">
                  <c:v>0.95897188536627997</c:v>
                </c:pt>
                <c:pt idx="35">
                  <c:v>0.953507446330772</c:v>
                </c:pt>
                <c:pt idx="36">
                  <c:v>0.98242635275640899</c:v>
                </c:pt>
                <c:pt idx="37">
                  <c:v>1.00301465117972</c:v>
                </c:pt>
                <c:pt idx="38">
                  <c:v>1.0177424872381999</c:v>
                </c:pt>
                <c:pt idx="39">
                  <c:v>1.0372907348579401</c:v>
                </c:pt>
                <c:pt idx="40">
                  <c:v>1.0444780067291899</c:v>
                </c:pt>
                <c:pt idx="41">
                  <c:v>1.0319484163948001</c:v>
                </c:pt>
                <c:pt idx="42">
                  <c:v>0.99025416916641595</c:v>
                </c:pt>
                <c:pt idx="43">
                  <c:v>0.93953441208472899</c:v>
                </c:pt>
                <c:pt idx="44">
                  <c:v>0.80814214593931699</c:v>
                </c:pt>
                <c:pt idx="45">
                  <c:v>0.83756744000546501</c:v>
                </c:pt>
                <c:pt idx="46">
                  <c:v>0.86392230605243903</c:v>
                </c:pt>
                <c:pt idx="47">
                  <c:v>0.86577454841205803</c:v>
                </c:pt>
                <c:pt idx="48">
                  <c:v>0.86179142016094001</c:v>
                </c:pt>
                <c:pt idx="49">
                  <c:v>0.85091588306046495</c:v>
                </c:pt>
                <c:pt idx="50">
                  <c:v>0.86894964014228204</c:v>
                </c:pt>
                <c:pt idx="51">
                  <c:v>0.89858790834229696</c:v>
                </c:pt>
                <c:pt idx="52">
                  <c:v>0.92406855868092497</c:v>
                </c:pt>
                <c:pt idx="53">
                  <c:v>0.93934836952012601</c:v>
                </c:pt>
                <c:pt idx="54">
                  <c:v>0.95330644406484999</c:v>
                </c:pt>
                <c:pt idx="55">
                  <c:v>0.95113470564496105</c:v>
                </c:pt>
                <c:pt idx="56">
                  <c:v>0.95291971889057903</c:v>
                </c:pt>
                <c:pt idx="57">
                  <c:v>0.937928081727048</c:v>
                </c:pt>
                <c:pt idx="58">
                  <c:v>0.94159607607161899</c:v>
                </c:pt>
                <c:pt idx="59">
                  <c:v>0.95488268472381999</c:v>
                </c:pt>
                <c:pt idx="60">
                  <c:v>0.96795361047232298</c:v>
                </c:pt>
                <c:pt idx="61">
                  <c:v>0.97115017600138298</c:v>
                </c:pt>
                <c:pt idx="62">
                  <c:v>0.93823149333852696</c:v>
                </c:pt>
                <c:pt idx="63">
                  <c:v>0.90872336850482904</c:v>
                </c:pt>
                <c:pt idx="64">
                  <c:v>0.88132983967</c:v>
                </c:pt>
                <c:pt idx="65">
                  <c:v>0.86406666656392905</c:v>
                </c:pt>
                <c:pt idx="66">
                  <c:v>0.85656361022685901</c:v>
                </c:pt>
                <c:pt idx="67">
                  <c:v>0.85686314114634399</c:v>
                </c:pt>
                <c:pt idx="68">
                  <c:v>0.85537078788727605</c:v>
                </c:pt>
                <c:pt idx="69">
                  <c:v>0.82981497849094898</c:v>
                </c:pt>
                <c:pt idx="70">
                  <c:v>0.81931275078774601</c:v>
                </c:pt>
                <c:pt idx="71">
                  <c:v>0.82763144664063903</c:v>
                </c:pt>
                <c:pt idx="72">
                  <c:v>0.83191962840348899</c:v>
                </c:pt>
                <c:pt idx="73">
                  <c:v>0.83069920708621903</c:v>
                </c:pt>
                <c:pt idx="74">
                  <c:v>0.833707436658641</c:v>
                </c:pt>
                <c:pt idx="75">
                  <c:v>0.83574356716772802</c:v>
                </c:pt>
                <c:pt idx="76">
                  <c:v>0.83493696013662899</c:v>
                </c:pt>
                <c:pt idx="77">
                  <c:v>0.82356775765029799</c:v>
                </c:pt>
                <c:pt idx="78">
                  <c:v>0.78012169134658904</c:v>
                </c:pt>
                <c:pt idx="79">
                  <c:v>0.75846833023667803</c:v>
                </c:pt>
                <c:pt idx="80">
                  <c:v>0.76598754285234505</c:v>
                </c:pt>
                <c:pt idx="81">
                  <c:v>0.80132280588024296</c:v>
                </c:pt>
                <c:pt idx="82">
                  <c:v>0.81703990418050698</c:v>
                </c:pt>
                <c:pt idx="83">
                  <c:v>0.84316825577668897</c:v>
                </c:pt>
                <c:pt idx="84">
                  <c:v>0.85533269801582001</c:v>
                </c:pt>
                <c:pt idx="85">
                  <c:v>0.85013387189813605</c:v>
                </c:pt>
                <c:pt idx="86">
                  <c:v>0.87555406073031095</c:v>
                </c:pt>
                <c:pt idx="87">
                  <c:v>0.90545986806110301</c:v>
                </c:pt>
                <c:pt idx="88">
                  <c:v>0.93733637769808997</c:v>
                </c:pt>
                <c:pt idx="89">
                  <c:v>0.93290881865629105</c:v>
                </c:pt>
                <c:pt idx="90">
                  <c:v>0.92436988340320803</c:v>
                </c:pt>
                <c:pt idx="91">
                  <c:v>0.89577726986608297</c:v>
                </c:pt>
                <c:pt idx="92">
                  <c:v>0.88468121225058705</c:v>
                </c:pt>
                <c:pt idx="93">
                  <c:v>0.91014491335524905</c:v>
                </c:pt>
                <c:pt idx="94">
                  <c:v>0.94268162359360597</c:v>
                </c:pt>
                <c:pt idx="95">
                  <c:v>0.96776982600283501</c:v>
                </c:pt>
                <c:pt idx="96">
                  <c:v>1.0127828009518101</c:v>
                </c:pt>
                <c:pt idx="97">
                  <c:v>1.0375323664045799</c:v>
                </c:pt>
                <c:pt idx="98">
                  <c:v>1.1676159384166001</c:v>
                </c:pt>
                <c:pt idx="99">
                  <c:v>1.2448376391828599</c:v>
                </c:pt>
                <c:pt idx="100">
                  <c:v>1.2547682935398801</c:v>
                </c:pt>
                <c:pt idx="101">
                  <c:v>1.0180456823699</c:v>
                </c:pt>
                <c:pt idx="102">
                  <c:v>1.0148555771535299</c:v>
                </c:pt>
                <c:pt idx="103">
                  <c:v>0.92894319436948902</c:v>
                </c:pt>
                <c:pt idx="104">
                  <c:v>0.81553537587562597</c:v>
                </c:pt>
                <c:pt idx="105">
                  <c:v>0.84796279367619898</c:v>
                </c:pt>
                <c:pt idx="106">
                  <c:v>0.92555618379986304</c:v>
                </c:pt>
                <c:pt idx="107">
                  <c:v>0.98831592864359497</c:v>
                </c:pt>
                <c:pt idx="108">
                  <c:v>0.97723375755351305</c:v>
                </c:pt>
                <c:pt idx="109">
                  <c:v>1.0482449952430499</c:v>
                </c:pt>
                <c:pt idx="110">
                  <c:v>1.08805374950117</c:v>
                </c:pt>
                <c:pt idx="111">
                  <c:v>1.0804880326311499</c:v>
                </c:pt>
                <c:pt idx="112">
                  <c:v>1.12341104214681</c:v>
                </c:pt>
                <c:pt idx="113">
                  <c:v>1.21464998322499</c:v>
                </c:pt>
                <c:pt idx="114">
                  <c:v>1.24654044309166</c:v>
                </c:pt>
                <c:pt idx="115">
                  <c:v>1.11690499069633</c:v>
                </c:pt>
                <c:pt idx="116">
                  <c:v>1.1473215053131001</c:v>
                </c:pt>
                <c:pt idx="117">
                  <c:v>1.17360507261775</c:v>
                </c:pt>
                <c:pt idx="118">
                  <c:v>1.1659682078310101</c:v>
                </c:pt>
                <c:pt idx="119">
                  <c:v>1.19274672801683</c:v>
                </c:pt>
                <c:pt idx="120">
                  <c:v>1.2447635550199201</c:v>
                </c:pt>
                <c:pt idx="121">
                  <c:v>1.23312157179405</c:v>
                </c:pt>
                <c:pt idx="122">
                  <c:v>1.02773895333152</c:v>
                </c:pt>
                <c:pt idx="123">
                  <c:v>0.95778512293901497</c:v>
                </c:pt>
                <c:pt idx="124">
                  <c:v>0.92509616280139095</c:v>
                </c:pt>
                <c:pt idx="125">
                  <c:v>0.93440631417961795</c:v>
                </c:pt>
                <c:pt idx="126">
                  <c:v>0.92428481508198501</c:v>
                </c:pt>
                <c:pt idx="127">
                  <c:v>0.97091904701604603</c:v>
                </c:pt>
                <c:pt idx="128">
                  <c:v>0.98106347661861504</c:v>
                </c:pt>
                <c:pt idx="129">
                  <c:v>0.88339712249512103</c:v>
                </c:pt>
                <c:pt idx="130">
                  <c:v>0.89966023742833601</c:v>
                </c:pt>
                <c:pt idx="131">
                  <c:v>0.91107356092118297</c:v>
                </c:pt>
                <c:pt idx="132">
                  <c:v>0.92255402445774803</c:v>
                </c:pt>
                <c:pt idx="133">
                  <c:v>0.91306272140231903</c:v>
                </c:pt>
                <c:pt idx="134">
                  <c:v>0.99948794006909902</c:v>
                </c:pt>
                <c:pt idx="135">
                  <c:v>1.0846436479742101</c:v>
                </c:pt>
                <c:pt idx="136">
                  <c:v>1.14991171378047</c:v>
                </c:pt>
                <c:pt idx="137">
                  <c:v>0.94578465641862097</c:v>
                </c:pt>
                <c:pt idx="138">
                  <c:v>0.94330605102500198</c:v>
                </c:pt>
                <c:pt idx="139">
                  <c:v>0.95920010418983503</c:v>
                </c:pt>
                <c:pt idx="140">
                  <c:v>0.978345542686192</c:v>
                </c:pt>
                <c:pt idx="141">
                  <c:v>1.06925506150257</c:v>
                </c:pt>
                <c:pt idx="142">
                  <c:v>1.1083696701255701</c:v>
                </c:pt>
                <c:pt idx="143">
                  <c:v>0.96087781986903098</c:v>
                </c:pt>
                <c:pt idx="144">
                  <c:v>1.0013261033001299</c:v>
                </c:pt>
                <c:pt idx="145">
                  <c:v>0.98934155349041197</c:v>
                </c:pt>
                <c:pt idx="146">
                  <c:v>0.99948890210848695</c:v>
                </c:pt>
                <c:pt idx="147">
                  <c:v>1.02272823311867</c:v>
                </c:pt>
                <c:pt idx="148">
                  <c:v>1.11801639058831</c:v>
                </c:pt>
                <c:pt idx="149">
                  <c:v>1.1601666252260701</c:v>
                </c:pt>
                <c:pt idx="150">
                  <c:v>0.95671735513886702</c:v>
                </c:pt>
                <c:pt idx="151">
                  <c:v>1.01993204440416</c:v>
                </c:pt>
                <c:pt idx="152">
                  <c:v>1.0588195848723001</c:v>
                </c:pt>
                <c:pt idx="153">
                  <c:v>1.0710262977534699</c:v>
                </c:pt>
                <c:pt idx="154">
                  <c:v>1.0605322856627499</c:v>
                </c:pt>
                <c:pt idx="155">
                  <c:v>1.1524671213694799</c:v>
                </c:pt>
                <c:pt idx="156">
                  <c:v>1.1866472302209601</c:v>
                </c:pt>
                <c:pt idx="157">
                  <c:v>1.0322168368441</c:v>
                </c:pt>
                <c:pt idx="158">
                  <c:v>1.09024786912214</c:v>
                </c:pt>
                <c:pt idx="159">
                  <c:v>1.10913069005659</c:v>
                </c:pt>
                <c:pt idx="160">
                  <c:v>1.15061015067466</c:v>
                </c:pt>
                <c:pt idx="161">
                  <c:v>1.17423863181304</c:v>
                </c:pt>
                <c:pt idx="162">
                  <c:v>1.24847639912541</c:v>
                </c:pt>
                <c:pt idx="163">
                  <c:v>1.2846833222604701</c:v>
                </c:pt>
                <c:pt idx="164">
                  <c:v>1.0498716018841401</c:v>
                </c:pt>
                <c:pt idx="165">
                  <c:v>1.07503561661152</c:v>
                </c:pt>
                <c:pt idx="166">
                  <c:v>1.10346735868988</c:v>
                </c:pt>
                <c:pt idx="167">
                  <c:v>1.12145310264432</c:v>
                </c:pt>
                <c:pt idx="168">
                  <c:v>1.15874953658942</c:v>
                </c:pt>
                <c:pt idx="169">
                  <c:v>1.2922508161892801</c:v>
                </c:pt>
                <c:pt idx="170">
                  <c:v>1.4017576031577399</c:v>
                </c:pt>
                <c:pt idx="171">
                  <c:v>1.4365270474566201</c:v>
                </c:pt>
                <c:pt idx="172">
                  <c:v>1.0415119144002001</c:v>
                </c:pt>
                <c:pt idx="173">
                  <c:v>1.0933720502840001</c:v>
                </c:pt>
                <c:pt idx="174">
                  <c:v>1.14319163227414</c:v>
                </c:pt>
                <c:pt idx="175">
                  <c:v>1.19861004380031</c:v>
                </c:pt>
                <c:pt idx="176">
                  <c:v>1.29796775822919</c:v>
                </c:pt>
                <c:pt idx="177">
                  <c:v>1.3422472536408401</c:v>
                </c:pt>
                <c:pt idx="178">
                  <c:v>1.1901555376992099</c:v>
                </c:pt>
                <c:pt idx="179">
                  <c:v>1.2081742379406699</c:v>
                </c:pt>
                <c:pt idx="180">
                  <c:v>1.1983483196826099</c:v>
                </c:pt>
                <c:pt idx="181">
                  <c:v>1.1727738715542899</c:v>
                </c:pt>
                <c:pt idx="182">
                  <c:v>1.19025360512847</c:v>
                </c:pt>
                <c:pt idx="183">
                  <c:v>1.24471435068443</c:v>
                </c:pt>
                <c:pt idx="184">
                  <c:v>1.26066454593851</c:v>
                </c:pt>
                <c:pt idx="185">
                  <c:v>1.13806404835047</c:v>
                </c:pt>
                <c:pt idx="186">
                  <c:v>1.1462759137716001</c:v>
                </c:pt>
                <c:pt idx="187">
                  <c:v>1.1883087512094901</c:v>
                </c:pt>
                <c:pt idx="188">
                  <c:v>1.2025990307324499</c:v>
                </c:pt>
                <c:pt idx="189">
                  <c:v>1.2283614153767899</c:v>
                </c:pt>
                <c:pt idx="190">
                  <c:v>1.27085189311653</c:v>
                </c:pt>
                <c:pt idx="191">
                  <c:v>1.2592657787295201</c:v>
                </c:pt>
                <c:pt idx="192">
                  <c:v>1.1682009809902201</c:v>
                </c:pt>
                <c:pt idx="193">
                  <c:v>1.17230954162225</c:v>
                </c:pt>
                <c:pt idx="194">
                  <c:v>1.1751594277947199</c:v>
                </c:pt>
                <c:pt idx="195">
                  <c:v>1.1894063425308601</c:v>
                </c:pt>
                <c:pt idx="196">
                  <c:v>1.1824128219187799</c:v>
                </c:pt>
                <c:pt idx="197">
                  <c:v>1.25632309410734</c:v>
                </c:pt>
                <c:pt idx="198">
                  <c:v>1.37919115928156</c:v>
                </c:pt>
                <c:pt idx="199">
                  <c:v>1.2109150025606299</c:v>
                </c:pt>
              </c:numCache>
            </c:numRef>
          </c:val>
          <c:smooth val="0"/>
          <c:extLst>
            <c:ext xmlns:c16="http://schemas.microsoft.com/office/drawing/2014/chart" uri="{C3380CC4-5D6E-409C-BE32-E72D297353CC}">
              <c16:uniqueId val="{00000002-9AD2-49FE-98CD-6012D9341110}"/>
            </c:ext>
          </c:extLst>
        </c:ser>
        <c:ser>
          <c:idx val="3"/>
          <c:order val="3"/>
          <c:tx>
            <c:strRef>
              <c:f>Canada!$A$5</c:f>
              <c:strCache>
                <c:ptCount val="1"/>
                <c:pt idx="0">
                  <c:v>Rt=1</c:v>
                </c:pt>
              </c:strCache>
            </c:strRef>
          </c:tx>
          <c:spPr>
            <a:ln w="12700" cap="rnd">
              <a:solidFill>
                <a:schemeClr val="bg2">
                  <a:lumMod val="50000"/>
                </a:schemeClr>
              </a:solidFill>
              <a:prstDash val="dash"/>
              <a:round/>
            </a:ln>
            <a:effectLst/>
          </c:spPr>
          <c:marker>
            <c:symbol val="none"/>
          </c:marker>
          <c:cat>
            <c:strRef>
              <c:f>Canada!$B$1:$GS$1</c:f>
              <c:strCache>
                <c:ptCount val="200"/>
                <c:pt idx="0">
                  <c:v>2020-03-20</c:v>
                </c:pt>
                <c:pt idx="1">
                  <c:v>2020-03-21</c:v>
                </c:pt>
                <c:pt idx="2">
                  <c:v>2020-03-22</c:v>
                </c:pt>
                <c:pt idx="3">
                  <c:v>2020-03-23</c:v>
                </c:pt>
                <c:pt idx="4">
                  <c:v>2020-03-24</c:v>
                </c:pt>
                <c:pt idx="5">
                  <c:v>2020-03-25</c:v>
                </c:pt>
                <c:pt idx="6">
                  <c:v>2020-03-26</c:v>
                </c:pt>
                <c:pt idx="7">
                  <c:v>2020-03-27</c:v>
                </c:pt>
                <c:pt idx="8">
                  <c:v>2020-03-28</c:v>
                </c:pt>
                <c:pt idx="9">
                  <c:v>2020-03-29</c:v>
                </c:pt>
                <c:pt idx="10">
                  <c:v>2020-03-30</c:v>
                </c:pt>
                <c:pt idx="11">
                  <c:v>2020-03-31</c:v>
                </c:pt>
                <c:pt idx="12">
                  <c:v>2020-04-01</c:v>
                </c:pt>
                <c:pt idx="13">
                  <c:v>2020-04-02</c:v>
                </c:pt>
                <c:pt idx="14">
                  <c:v>2020-04-03</c:v>
                </c:pt>
                <c:pt idx="15">
                  <c:v>2020-04-04</c:v>
                </c:pt>
                <c:pt idx="16">
                  <c:v>2020-04-05</c:v>
                </c:pt>
                <c:pt idx="17">
                  <c:v>2020-04-06</c:v>
                </c:pt>
                <c:pt idx="18">
                  <c:v>2020-04-07</c:v>
                </c:pt>
                <c:pt idx="19">
                  <c:v>2020-04-08</c:v>
                </c:pt>
                <c:pt idx="20">
                  <c:v>2020-04-09</c:v>
                </c:pt>
                <c:pt idx="21">
                  <c:v>2020-04-10</c:v>
                </c:pt>
                <c:pt idx="22">
                  <c:v>2020-04-11</c:v>
                </c:pt>
                <c:pt idx="23">
                  <c:v>2020-04-12</c:v>
                </c:pt>
                <c:pt idx="24">
                  <c:v>2020-04-13</c:v>
                </c:pt>
                <c:pt idx="25">
                  <c:v>2020-04-14</c:v>
                </c:pt>
                <c:pt idx="26">
                  <c:v>2020-04-15</c:v>
                </c:pt>
                <c:pt idx="27">
                  <c:v>2020-04-16</c:v>
                </c:pt>
                <c:pt idx="28">
                  <c:v>2020-04-17</c:v>
                </c:pt>
                <c:pt idx="29">
                  <c:v>2020-04-18</c:v>
                </c:pt>
                <c:pt idx="30">
                  <c:v>2020-04-19</c:v>
                </c:pt>
                <c:pt idx="31">
                  <c:v>2020-04-20</c:v>
                </c:pt>
                <c:pt idx="32">
                  <c:v>2020-04-21</c:v>
                </c:pt>
                <c:pt idx="33">
                  <c:v>2020-04-22</c:v>
                </c:pt>
                <c:pt idx="34">
                  <c:v>2020-04-23</c:v>
                </c:pt>
                <c:pt idx="35">
                  <c:v>2020-04-24</c:v>
                </c:pt>
                <c:pt idx="36">
                  <c:v>2020-04-25</c:v>
                </c:pt>
                <c:pt idx="37">
                  <c:v>2020-04-26</c:v>
                </c:pt>
                <c:pt idx="38">
                  <c:v>2020-04-27</c:v>
                </c:pt>
                <c:pt idx="39">
                  <c:v>2020-04-28</c:v>
                </c:pt>
                <c:pt idx="40">
                  <c:v>2020-04-29</c:v>
                </c:pt>
                <c:pt idx="41">
                  <c:v>2020-04-30</c:v>
                </c:pt>
                <c:pt idx="42">
                  <c:v>2020-05-01</c:v>
                </c:pt>
                <c:pt idx="43">
                  <c:v>2020-05-02</c:v>
                </c:pt>
                <c:pt idx="44">
                  <c:v>2020-05-03</c:v>
                </c:pt>
                <c:pt idx="45">
                  <c:v>2020-05-04</c:v>
                </c:pt>
                <c:pt idx="46">
                  <c:v>2020-05-05</c:v>
                </c:pt>
                <c:pt idx="47">
                  <c:v>2020-05-06</c:v>
                </c:pt>
                <c:pt idx="48">
                  <c:v>2020-05-07</c:v>
                </c:pt>
                <c:pt idx="49">
                  <c:v>2020-05-08</c:v>
                </c:pt>
                <c:pt idx="50">
                  <c:v>2020-05-09</c:v>
                </c:pt>
                <c:pt idx="51">
                  <c:v>2020-05-10</c:v>
                </c:pt>
                <c:pt idx="52">
                  <c:v>2020-05-11</c:v>
                </c:pt>
                <c:pt idx="53">
                  <c:v>2020-05-12</c:v>
                </c:pt>
                <c:pt idx="54">
                  <c:v>2020-05-13</c:v>
                </c:pt>
                <c:pt idx="55">
                  <c:v>2020-05-14</c:v>
                </c:pt>
                <c:pt idx="56">
                  <c:v>2020-05-15</c:v>
                </c:pt>
                <c:pt idx="57">
                  <c:v>2020-05-16</c:v>
                </c:pt>
                <c:pt idx="58">
                  <c:v>2020-05-17</c:v>
                </c:pt>
                <c:pt idx="59">
                  <c:v>2020-05-18</c:v>
                </c:pt>
                <c:pt idx="60">
                  <c:v>2020-05-19</c:v>
                </c:pt>
                <c:pt idx="61">
                  <c:v>2020-05-20</c:v>
                </c:pt>
                <c:pt idx="62">
                  <c:v>2020-05-21</c:v>
                </c:pt>
                <c:pt idx="63">
                  <c:v>2020-05-22</c:v>
                </c:pt>
                <c:pt idx="64">
                  <c:v>2020-05-23</c:v>
                </c:pt>
                <c:pt idx="65">
                  <c:v>2020-05-24</c:v>
                </c:pt>
                <c:pt idx="66">
                  <c:v>2020-05-25</c:v>
                </c:pt>
                <c:pt idx="67">
                  <c:v>2020-05-26</c:v>
                </c:pt>
                <c:pt idx="68">
                  <c:v>2020-05-27</c:v>
                </c:pt>
                <c:pt idx="69">
                  <c:v>2020-05-28</c:v>
                </c:pt>
                <c:pt idx="70">
                  <c:v>2020-05-29</c:v>
                </c:pt>
                <c:pt idx="71">
                  <c:v>2020-05-30</c:v>
                </c:pt>
                <c:pt idx="72">
                  <c:v>2020-05-31</c:v>
                </c:pt>
                <c:pt idx="73">
                  <c:v>2020-06-01</c:v>
                </c:pt>
                <c:pt idx="74">
                  <c:v>2020-06-02</c:v>
                </c:pt>
                <c:pt idx="75">
                  <c:v>2020-06-03</c:v>
                </c:pt>
                <c:pt idx="76">
                  <c:v>2020-06-04</c:v>
                </c:pt>
                <c:pt idx="77">
                  <c:v>2020-06-05</c:v>
                </c:pt>
                <c:pt idx="78">
                  <c:v>2020-06-06</c:v>
                </c:pt>
                <c:pt idx="79">
                  <c:v>2020-06-07</c:v>
                </c:pt>
                <c:pt idx="80">
                  <c:v>2020-06-08</c:v>
                </c:pt>
                <c:pt idx="81">
                  <c:v>2020-06-09</c:v>
                </c:pt>
                <c:pt idx="82">
                  <c:v>2020-06-10</c:v>
                </c:pt>
                <c:pt idx="83">
                  <c:v>2020-06-11</c:v>
                </c:pt>
                <c:pt idx="84">
                  <c:v>2020-06-12</c:v>
                </c:pt>
                <c:pt idx="85">
                  <c:v>2020-06-13</c:v>
                </c:pt>
                <c:pt idx="86">
                  <c:v>2020-06-14</c:v>
                </c:pt>
                <c:pt idx="87">
                  <c:v>2020-06-15</c:v>
                </c:pt>
                <c:pt idx="88">
                  <c:v>2020-06-16</c:v>
                </c:pt>
                <c:pt idx="89">
                  <c:v>2020-06-17</c:v>
                </c:pt>
                <c:pt idx="90">
                  <c:v>2020-06-18</c:v>
                </c:pt>
                <c:pt idx="91">
                  <c:v>2020-06-19</c:v>
                </c:pt>
                <c:pt idx="92">
                  <c:v>2020-06-20</c:v>
                </c:pt>
                <c:pt idx="93">
                  <c:v>2020-06-21</c:v>
                </c:pt>
                <c:pt idx="94">
                  <c:v>2020-06-22</c:v>
                </c:pt>
                <c:pt idx="95">
                  <c:v>2020-06-23</c:v>
                </c:pt>
                <c:pt idx="96">
                  <c:v>2020-06-24</c:v>
                </c:pt>
                <c:pt idx="97">
                  <c:v>2020-06-25</c:v>
                </c:pt>
                <c:pt idx="98">
                  <c:v>2020-06-26</c:v>
                </c:pt>
                <c:pt idx="99">
                  <c:v>2020-06-27</c:v>
                </c:pt>
                <c:pt idx="100">
                  <c:v>2020-06-28</c:v>
                </c:pt>
                <c:pt idx="101">
                  <c:v>2020-06-29</c:v>
                </c:pt>
                <c:pt idx="102">
                  <c:v>2020-06-30</c:v>
                </c:pt>
                <c:pt idx="103">
                  <c:v>2020-07-01</c:v>
                </c:pt>
                <c:pt idx="104">
                  <c:v>2020-07-02</c:v>
                </c:pt>
                <c:pt idx="105">
                  <c:v>2020-07-03</c:v>
                </c:pt>
                <c:pt idx="106">
                  <c:v>2020-07-04</c:v>
                </c:pt>
                <c:pt idx="107">
                  <c:v>2020-07-05</c:v>
                </c:pt>
                <c:pt idx="108">
                  <c:v>2020-07-06</c:v>
                </c:pt>
                <c:pt idx="109">
                  <c:v>2020-07-07</c:v>
                </c:pt>
                <c:pt idx="110">
                  <c:v>2020-07-08</c:v>
                </c:pt>
                <c:pt idx="111">
                  <c:v>2020-07-09</c:v>
                </c:pt>
                <c:pt idx="112">
                  <c:v>2020-07-10</c:v>
                </c:pt>
                <c:pt idx="113">
                  <c:v>2020-07-11</c:v>
                </c:pt>
                <c:pt idx="114">
                  <c:v>2020-07-12</c:v>
                </c:pt>
                <c:pt idx="115">
                  <c:v>2020-07-13</c:v>
                </c:pt>
                <c:pt idx="116">
                  <c:v>2020-07-14</c:v>
                </c:pt>
                <c:pt idx="117">
                  <c:v>2020-07-15</c:v>
                </c:pt>
                <c:pt idx="118">
                  <c:v>2020-07-16</c:v>
                </c:pt>
                <c:pt idx="119">
                  <c:v>2020-07-17</c:v>
                </c:pt>
                <c:pt idx="120">
                  <c:v>2020-07-18</c:v>
                </c:pt>
                <c:pt idx="121">
                  <c:v>2020-07-19</c:v>
                </c:pt>
                <c:pt idx="122">
                  <c:v>2020-07-20</c:v>
                </c:pt>
                <c:pt idx="123">
                  <c:v>2020-07-21</c:v>
                </c:pt>
                <c:pt idx="124">
                  <c:v>2020-07-22</c:v>
                </c:pt>
                <c:pt idx="125">
                  <c:v>2020-07-23</c:v>
                </c:pt>
                <c:pt idx="126">
                  <c:v>2020-07-24</c:v>
                </c:pt>
                <c:pt idx="127">
                  <c:v>2020-07-25</c:v>
                </c:pt>
                <c:pt idx="128">
                  <c:v>2020-07-26</c:v>
                </c:pt>
                <c:pt idx="129">
                  <c:v>2020-07-27</c:v>
                </c:pt>
                <c:pt idx="130">
                  <c:v>2020-07-28</c:v>
                </c:pt>
                <c:pt idx="131">
                  <c:v>2020-07-29</c:v>
                </c:pt>
                <c:pt idx="132">
                  <c:v>2020-07-30</c:v>
                </c:pt>
                <c:pt idx="133">
                  <c:v>2020-07-31</c:v>
                </c:pt>
                <c:pt idx="134">
                  <c:v>2020-08-01</c:v>
                </c:pt>
                <c:pt idx="135">
                  <c:v>2020-08-02</c:v>
                </c:pt>
                <c:pt idx="136">
                  <c:v>2020-08-03</c:v>
                </c:pt>
                <c:pt idx="137">
                  <c:v>2020-08-04</c:v>
                </c:pt>
                <c:pt idx="138">
                  <c:v>2020-08-05</c:v>
                </c:pt>
                <c:pt idx="139">
                  <c:v>2020-08-06</c:v>
                </c:pt>
                <c:pt idx="140">
                  <c:v>2020-08-07</c:v>
                </c:pt>
                <c:pt idx="141">
                  <c:v>2020-08-08</c:v>
                </c:pt>
                <c:pt idx="142">
                  <c:v>2020-08-09</c:v>
                </c:pt>
                <c:pt idx="143">
                  <c:v>2020-08-10</c:v>
                </c:pt>
                <c:pt idx="144">
                  <c:v>2020-08-11</c:v>
                </c:pt>
                <c:pt idx="145">
                  <c:v>2020-08-12</c:v>
                </c:pt>
                <c:pt idx="146">
                  <c:v>2020-08-13</c:v>
                </c:pt>
                <c:pt idx="147">
                  <c:v>2020-08-14</c:v>
                </c:pt>
                <c:pt idx="148">
                  <c:v>2020-08-15</c:v>
                </c:pt>
                <c:pt idx="149">
                  <c:v>2020-08-16</c:v>
                </c:pt>
                <c:pt idx="150">
                  <c:v>2020-08-17</c:v>
                </c:pt>
                <c:pt idx="151">
                  <c:v>2020-08-18</c:v>
                </c:pt>
                <c:pt idx="152">
                  <c:v>2020-08-19</c:v>
                </c:pt>
                <c:pt idx="153">
                  <c:v>2020-08-20</c:v>
                </c:pt>
                <c:pt idx="154">
                  <c:v>2020-08-21</c:v>
                </c:pt>
                <c:pt idx="155">
                  <c:v>2020-08-22</c:v>
                </c:pt>
                <c:pt idx="156">
                  <c:v>2020-08-23</c:v>
                </c:pt>
                <c:pt idx="157">
                  <c:v>2020-08-24</c:v>
                </c:pt>
                <c:pt idx="158">
                  <c:v>2020-08-25</c:v>
                </c:pt>
                <c:pt idx="159">
                  <c:v>2020-08-26</c:v>
                </c:pt>
                <c:pt idx="160">
                  <c:v>2020-08-27</c:v>
                </c:pt>
                <c:pt idx="161">
                  <c:v>2020-08-28</c:v>
                </c:pt>
                <c:pt idx="162">
                  <c:v>2020-08-29</c:v>
                </c:pt>
                <c:pt idx="163">
                  <c:v>2020-08-30</c:v>
                </c:pt>
                <c:pt idx="164">
                  <c:v>2020-08-31</c:v>
                </c:pt>
                <c:pt idx="165">
                  <c:v>2020-09-01</c:v>
                </c:pt>
                <c:pt idx="166">
                  <c:v>2020-09-02</c:v>
                </c:pt>
                <c:pt idx="167">
                  <c:v>2020-09-03</c:v>
                </c:pt>
                <c:pt idx="168">
                  <c:v>2020-09-04</c:v>
                </c:pt>
                <c:pt idx="169">
                  <c:v>2020-09-05</c:v>
                </c:pt>
                <c:pt idx="170">
                  <c:v>2020-09-06</c:v>
                </c:pt>
                <c:pt idx="171">
                  <c:v>2020-09-07</c:v>
                </c:pt>
                <c:pt idx="172">
                  <c:v>2020-09-08</c:v>
                </c:pt>
                <c:pt idx="173">
                  <c:v>2020-09-09</c:v>
                </c:pt>
                <c:pt idx="174">
                  <c:v>2020-09-10</c:v>
                </c:pt>
                <c:pt idx="175">
                  <c:v>2020-09-11</c:v>
                </c:pt>
                <c:pt idx="176">
                  <c:v>2020-09-12</c:v>
                </c:pt>
                <c:pt idx="177">
                  <c:v>2020-09-13</c:v>
                </c:pt>
                <c:pt idx="178">
                  <c:v>2020-09-14</c:v>
                </c:pt>
                <c:pt idx="179">
                  <c:v>2020-09-15</c:v>
                </c:pt>
                <c:pt idx="180">
                  <c:v>2020-09-16</c:v>
                </c:pt>
                <c:pt idx="181">
                  <c:v>2020-09-17</c:v>
                </c:pt>
                <c:pt idx="182">
                  <c:v>2020-09-18</c:v>
                </c:pt>
                <c:pt idx="183">
                  <c:v>2020-09-19</c:v>
                </c:pt>
                <c:pt idx="184">
                  <c:v>2020-09-20</c:v>
                </c:pt>
                <c:pt idx="185">
                  <c:v>2020-09-21</c:v>
                </c:pt>
                <c:pt idx="186">
                  <c:v>2020-09-22</c:v>
                </c:pt>
                <c:pt idx="187">
                  <c:v>2020-09-23</c:v>
                </c:pt>
                <c:pt idx="188">
                  <c:v>2020-09-24</c:v>
                </c:pt>
                <c:pt idx="189">
                  <c:v>2020-09-25</c:v>
                </c:pt>
                <c:pt idx="190">
                  <c:v>2020-09-26</c:v>
                </c:pt>
                <c:pt idx="191">
                  <c:v>2020-09-27</c:v>
                </c:pt>
                <c:pt idx="192">
                  <c:v>2020-09-28</c:v>
                </c:pt>
                <c:pt idx="193">
                  <c:v>2020-09-29</c:v>
                </c:pt>
                <c:pt idx="194">
                  <c:v>2020-09-30</c:v>
                </c:pt>
                <c:pt idx="195">
                  <c:v>2020-10-01</c:v>
                </c:pt>
                <c:pt idx="196">
                  <c:v>2020-10-02</c:v>
                </c:pt>
                <c:pt idx="197">
                  <c:v>2020-10-03</c:v>
                </c:pt>
                <c:pt idx="198">
                  <c:v>2020-10-04</c:v>
                </c:pt>
                <c:pt idx="199">
                  <c:v>2020-10-05</c:v>
                </c:pt>
              </c:strCache>
            </c:strRef>
          </c:cat>
          <c:val>
            <c:numRef>
              <c:f>Canada!$B$5:$GS$5</c:f>
              <c:numCache>
                <c:formatCode>General</c:formatCode>
                <c:ptCount val="20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numCache>
            </c:numRef>
          </c:val>
          <c:smooth val="0"/>
          <c:extLst>
            <c:ext xmlns:c16="http://schemas.microsoft.com/office/drawing/2014/chart" uri="{C3380CC4-5D6E-409C-BE32-E72D297353CC}">
              <c16:uniqueId val="{00000003-9AD2-49FE-98CD-6012D9341110}"/>
            </c:ext>
          </c:extLst>
        </c:ser>
        <c:ser>
          <c:idx val="4"/>
          <c:order val="4"/>
          <c:tx>
            <c:strRef>
              <c:f>Canada!$A$6</c:f>
              <c:strCache>
                <c:ptCount val="1"/>
                <c:pt idx="0">
                  <c:v>R(t) Estimate</c:v>
                </c:pt>
              </c:strCache>
            </c:strRef>
          </c:tx>
          <c:spPr>
            <a:ln w="28575" cap="rnd">
              <a:solidFill>
                <a:schemeClr val="accent5"/>
              </a:solidFill>
              <a:round/>
            </a:ln>
            <a:effectLst/>
          </c:spPr>
          <c:marker>
            <c:symbol val="none"/>
          </c:marker>
          <c:cat>
            <c:strRef>
              <c:f>Canada!$B$1:$GS$1</c:f>
              <c:strCache>
                <c:ptCount val="200"/>
                <c:pt idx="0">
                  <c:v>2020-03-20</c:v>
                </c:pt>
                <c:pt idx="1">
                  <c:v>2020-03-21</c:v>
                </c:pt>
                <c:pt idx="2">
                  <c:v>2020-03-22</c:v>
                </c:pt>
                <c:pt idx="3">
                  <c:v>2020-03-23</c:v>
                </c:pt>
                <c:pt idx="4">
                  <c:v>2020-03-24</c:v>
                </c:pt>
                <c:pt idx="5">
                  <c:v>2020-03-25</c:v>
                </c:pt>
                <c:pt idx="6">
                  <c:v>2020-03-26</c:v>
                </c:pt>
                <c:pt idx="7">
                  <c:v>2020-03-27</c:v>
                </c:pt>
                <c:pt idx="8">
                  <c:v>2020-03-28</c:v>
                </c:pt>
                <c:pt idx="9">
                  <c:v>2020-03-29</c:v>
                </c:pt>
                <c:pt idx="10">
                  <c:v>2020-03-30</c:v>
                </c:pt>
                <c:pt idx="11">
                  <c:v>2020-03-31</c:v>
                </c:pt>
                <c:pt idx="12">
                  <c:v>2020-04-01</c:v>
                </c:pt>
                <c:pt idx="13">
                  <c:v>2020-04-02</c:v>
                </c:pt>
                <c:pt idx="14">
                  <c:v>2020-04-03</c:v>
                </c:pt>
                <c:pt idx="15">
                  <c:v>2020-04-04</c:v>
                </c:pt>
                <c:pt idx="16">
                  <c:v>2020-04-05</c:v>
                </c:pt>
                <c:pt idx="17">
                  <c:v>2020-04-06</c:v>
                </c:pt>
                <c:pt idx="18">
                  <c:v>2020-04-07</c:v>
                </c:pt>
                <c:pt idx="19">
                  <c:v>2020-04-08</c:v>
                </c:pt>
                <c:pt idx="20">
                  <c:v>2020-04-09</c:v>
                </c:pt>
                <c:pt idx="21">
                  <c:v>2020-04-10</c:v>
                </c:pt>
                <c:pt idx="22">
                  <c:v>2020-04-11</c:v>
                </c:pt>
                <c:pt idx="23">
                  <c:v>2020-04-12</c:v>
                </c:pt>
                <c:pt idx="24">
                  <c:v>2020-04-13</c:v>
                </c:pt>
                <c:pt idx="25">
                  <c:v>2020-04-14</c:v>
                </c:pt>
                <c:pt idx="26">
                  <c:v>2020-04-15</c:v>
                </c:pt>
                <c:pt idx="27">
                  <c:v>2020-04-16</c:v>
                </c:pt>
                <c:pt idx="28">
                  <c:v>2020-04-17</c:v>
                </c:pt>
                <c:pt idx="29">
                  <c:v>2020-04-18</c:v>
                </c:pt>
                <c:pt idx="30">
                  <c:v>2020-04-19</c:v>
                </c:pt>
                <c:pt idx="31">
                  <c:v>2020-04-20</c:v>
                </c:pt>
                <c:pt idx="32">
                  <c:v>2020-04-21</c:v>
                </c:pt>
                <c:pt idx="33">
                  <c:v>2020-04-22</c:v>
                </c:pt>
                <c:pt idx="34">
                  <c:v>2020-04-23</c:v>
                </c:pt>
                <c:pt idx="35">
                  <c:v>2020-04-24</c:v>
                </c:pt>
                <c:pt idx="36">
                  <c:v>2020-04-25</c:v>
                </c:pt>
                <c:pt idx="37">
                  <c:v>2020-04-26</c:v>
                </c:pt>
                <c:pt idx="38">
                  <c:v>2020-04-27</c:v>
                </c:pt>
                <c:pt idx="39">
                  <c:v>2020-04-28</c:v>
                </c:pt>
                <c:pt idx="40">
                  <c:v>2020-04-29</c:v>
                </c:pt>
                <c:pt idx="41">
                  <c:v>2020-04-30</c:v>
                </c:pt>
                <c:pt idx="42">
                  <c:v>2020-05-01</c:v>
                </c:pt>
                <c:pt idx="43">
                  <c:v>2020-05-02</c:v>
                </c:pt>
                <c:pt idx="44">
                  <c:v>2020-05-03</c:v>
                </c:pt>
                <c:pt idx="45">
                  <c:v>2020-05-04</c:v>
                </c:pt>
                <c:pt idx="46">
                  <c:v>2020-05-05</c:v>
                </c:pt>
                <c:pt idx="47">
                  <c:v>2020-05-06</c:v>
                </c:pt>
                <c:pt idx="48">
                  <c:v>2020-05-07</c:v>
                </c:pt>
                <c:pt idx="49">
                  <c:v>2020-05-08</c:v>
                </c:pt>
                <c:pt idx="50">
                  <c:v>2020-05-09</c:v>
                </c:pt>
                <c:pt idx="51">
                  <c:v>2020-05-10</c:v>
                </c:pt>
                <c:pt idx="52">
                  <c:v>2020-05-11</c:v>
                </c:pt>
                <c:pt idx="53">
                  <c:v>2020-05-12</c:v>
                </c:pt>
                <c:pt idx="54">
                  <c:v>2020-05-13</c:v>
                </c:pt>
                <c:pt idx="55">
                  <c:v>2020-05-14</c:v>
                </c:pt>
                <c:pt idx="56">
                  <c:v>2020-05-15</c:v>
                </c:pt>
                <c:pt idx="57">
                  <c:v>2020-05-16</c:v>
                </c:pt>
                <c:pt idx="58">
                  <c:v>2020-05-17</c:v>
                </c:pt>
                <c:pt idx="59">
                  <c:v>2020-05-18</c:v>
                </c:pt>
                <c:pt idx="60">
                  <c:v>2020-05-19</c:v>
                </c:pt>
                <c:pt idx="61">
                  <c:v>2020-05-20</c:v>
                </c:pt>
                <c:pt idx="62">
                  <c:v>2020-05-21</c:v>
                </c:pt>
                <c:pt idx="63">
                  <c:v>2020-05-22</c:v>
                </c:pt>
                <c:pt idx="64">
                  <c:v>2020-05-23</c:v>
                </c:pt>
                <c:pt idx="65">
                  <c:v>2020-05-24</c:v>
                </c:pt>
                <c:pt idx="66">
                  <c:v>2020-05-25</c:v>
                </c:pt>
                <c:pt idx="67">
                  <c:v>2020-05-26</c:v>
                </c:pt>
                <c:pt idx="68">
                  <c:v>2020-05-27</c:v>
                </c:pt>
                <c:pt idx="69">
                  <c:v>2020-05-28</c:v>
                </c:pt>
                <c:pt idx="70">
                  <c:v>2020-05-29</c:v>
                </c:pt>
                <c:pt idx="71">
                  <c:v>2020-05-30</c:v>
                </c:pt>
                <c:pt idx="72">
                  <c:v>2020-05-31</c:v>
                </c:pt>
                <c:pt idx="73">
                  <c:v>2020-06-01</c:v>
                </c:pt>
                <c:pt idx="74">
                  <c:v>2020-06-02</c:v>
                </c:pt>
                <c:pt idx="75">
                  <c:v>2020-06-03</c:v>
                </c:pt>
                <c:pt idx="76">
                  <c:v>2020-06-04</c:v>
                </c:pt>
                <c:pt idx="77">
                  <c:v>2020-06-05</c:v>
                </c:pt>
                <c:pt idx="78">
                  <c:v>2020-06-06</c:v>
                </c:pt>
                <c:pt idx="79">
                  <c:v>2020-06-07</c:v>
                </c:pt>
                <c:pt idx="80">
                  <c:v>2020-06-08</c:v>
                </c:pt>
                <c:pt idx="81">
                  <c:v>2020-06-09</c:v>
                </c:pt>
                <c:pt idx="82">
                  <c:v>2020-06-10</c:v>
                </c:pt>
                <c:pt idx="83">
                  <c:v>2020-06-11</c:v>
                </c:pt>
                <c:pt idx="84">
                  <c:v>2020-06-12</c:v>
                </c:pt>
                <c:pt idx="85">
                  <c:v>2020-06-13</c:v>
                </c:pt>
                <c:pt idx="86">
                  <c:v>2020-06-14</c:v>
                </c:pt>
                <c:pt idx="87">
                  <c:v>2020-06-15</c:v>
                </c:pt>
                <c:pt idx="88">
                  <c:v>2020-06-16</c:v>
                </c:pt>
                <c:pt idx="89">
                  <c:v>2020-06-17</c:v>
                </c:pt>
                <c:pt idx="90">
                  <c:v>2020-06-18</c:v>
                </c:pt>
                <c:pt idx="91">
                  <c:v>2020-06-19</c:v>
                </c:pt>
                <c:pt idx="92">
                  <c:v>2020-06-20</c:v>
                </c:pt>
                <c:pt idx="93">
                  <c:v>2020-06-21</c:v>
                </c:pt>
                <c:pt idx="94">
                  <c:v>2020-06-22</c:v>
                </c:pt>
                <c:pt idx="95">
                  <c:v>2020-06-23</c:v>
                </c:pt>
                <c:pt idx="96">
                  <c:v>2020-06-24</c:v>
                </c:pt>
                <c:pt idx="97">
                  <c:v>2020-06-25</c:v>
                </c:pt>
                <c:pt idx="98">
                  <c:v>2020-06-26</c:v>
                </c:pt>
                <c:pt idx="99">
                  <c:v>2020-06-27</c:v>
                </c:pt>
                <c:pt idx="100">
                  <c:v>2020-06-28</c:v>
                </c:pt>
                <c:pt idx="101">
                  <c:v>2020-06-29</c:v>
                </c:pt>
                <c:pt idx="102">
                  <c:v>2020-06-30</c:v>
                </c:pt>
                <c:pt idx="103">
                  <c:v>2020-07-01</c:v>
                </c:pt>
                <c:pt idx="104">
                  <c:v>2020-07-02</c:v>
                </c:pt>
                <c:pt idx="105">
                  <c:v>2020-07-03</c:v>
                </c:pt>
                <c:pt idx="106">
                  <c:v>2020-07-04</c:v>
                </c:pt>
                <c:pt idx="107">
                  <c:v>2020-07-05</c:v>
                </c:pt>
                <c:pt idx="108">
                  <c:v>2020-07-06</c:v>
                </c:pt>
                <c:pt idx="109">
                  <c:v>2020-07-07</c:v>
                </c:pt>
                <c:pt idx="110">
                  <c:v>2020-07-08</c:v>
                </c:pt>
                <c:pt idx="111">
                  <c:v>2020-07-09</c:v>
                </c:pt>
                <c:pt idx="112">
                  <c:v>2020-07-10</c:v>
                </c:pt>
                <c:pt idx="113">
                  <c:v>2020-07-11</c:v>
                </c:pt>
                <c:pt idx="114">
                  <c:v>2020-07-12</c:v>
                </c:pt>
                <c:pt idx="115">
                  <c:v>2020-07-13</c:v>
                </c:pt>
                <c:pt idx="116">
                  <c:v>2020-07-14</c:v>
                </c:pt>
                <c:pt idx="117">
                  <c:v>2020-07-15</c:v>
                </c:pt>
                <c:pt idx="118">
                  <c:v>2020-07-16</c:v>
                </c:pt>
                <c:pt idx="119">
                  <c:v>2020-07-17</c:v>
                </c:pt>
                <c:pt idx="120">
                  <c:v>2020-07-18</c:v>
                </c:pt>
                <c:pt idx="121">
                  <c:v>2020-07-19</c:v>
                </c:pt>
                <c:pt idx="122">
                  <c:v>2020-07-20</c:v>
                </c:pt>
                <c:pt idx="123">
                  <c:v>2020-07-21</c:v>
                </c:pt>
                <c:pt idx="124">
                  <c:v>2020-07-22</c:v>
                </c:pt>
                <c:pt idx="125">
                  <c:v>2020-07-23</c:v>
                </c:pt>
                <c:pt idx="126">
                  <c:v>2020-07-24</c:v>
                </c:pt>
                <c:pt idx="127">
                  <c:v>2020-07-25</c:v>
                </c:pt>
                <c:pt idx="128">
                  <c:v>2020-07-26</c:v>
                </c:pt>
                <c:pt idx="129">
                  <c:v>2020-07-27</c:v>
                </c:pt>
                <c:pt idx="130">
                  <c:v>2020-07-28</c:v>
                </c:pt>
                <c:pt idx="131">
                  <c:v>2020-07-29</c:v>
                </c:pt>
                <c:pt idx="132">
                  <c:v>2020-07-30</c:v>
                </c:pt>
                <c:pt idx="133">
                  <c:v>2020-07-31</c:v>
                </c:pt>
                <c:pt idx="134">
                  <c:v>2020-08-01</c:v>
                </c:pt>
                <c:pt idx="135">
                  <c:v>2020-08-02</c:v>
                </c:pt>
                <c:pt idx="136">
                  <c:v>2020-08-03</c:v>
                </c:pt>
                <c:pt idx="137">
                  <c:v>2020-08-04</c:v>
                </c:pt>
                <c:pt idx="138">
                  <c:v>2020-08-05</c:v>
                </c:pt>
                <c:pt idx="139">
                  <c:v>2020-08-06</c:v>
                </c:pt>
                <c:pt idx="140">
                  <c:v>2020-08-07</c:v>
                </c:pt>
                <c:pt idx="141">
                  <c:v>2020-08-08</c:v>
                </c:pt>
                <c:pt idx="142">
                  <c:v>2020-08-09</c:v>
                </c:pt>
                <c:pt idx="143">
                  <c:v>2020-08-10</c:v>
                </c:pt>
                <c:pt idx="144">
                  <c:v>2020-08-11</c:v>
                </c:pt>
                <c:pt idx="145">
                  <c:v>2020-08-12</c:v>
                </c:pt>
                <c:pt idx="146">
                  <c:v>2020-08-13</c:v>
                </c:pt>
                <c:pt idx="147">
                  <c:v>2020-08-14</c:v>
                </c:pt>
                <c:pt idx="148">
                  <c:v>2020-08-15</c:v>
                </c:pt>
                <c:pt idx="149">
                  <c:v>2020-08-16</c:v>
                </c:pt>
                <c:pt idx="150">
                  <c:v>2020-08-17</c:v>
                </c:pt>
                <c:pt idx="151">
                  <c:v>2020-08-18</c:v>
                </c:pt>
                <c:pt idx="152">
                  <c:v>2020-08-19</c:v>
                </c:pt>
                <c:pt idx="153">
                  <c:v>2020-08-20</c:v>
                </c:pt>
                <c:pt idx="154">
                  <c:v>2020-08-21</c:v>
                </c:pt>
                <c:pt idx="155">
                  <c:v>2020-08-22</c:v>
                </c:pt>
                <c:pt idx="156">
                  <c:v>2020-08-23</c:v>
                </c:pt>
                <c:pt idx="157">
                  <c:v>2020-08-24</c:v>
                </c:pt>
                <c:pt idx="158">
                  <c:v>2020-08-25</c:v>
                </c:pt>
                <c:pt idx="159">
                  <c:v>2020-08-26</c:v>
                </c:pt>
                <c:pt idx="160">
                  <c:v>2020-08-27</c:v>
                </c:pt>
                <c:pt idx="161">
                  <c:v>2020-08-28</c:v>
                </c:pt>
                <c:pt idx="162">
                  <c:v>2020-08-29</c:v>
                </c:pt>
                <c:pt idx="163">
                  <c:v>2020-08-30</c:v>
                </c:pt>
                <c:pt idx="164">
                  <c:v>2020-08-31</c:v>
                </c:pt>
                <c:pt idx="165">
                  <c:v>2020-09-01</c:v>
                </c:pt>
                <c:pt idx="166">
                  <c:v>2020-09-02</c:v>
                </c:pt>
                <c:pt idx="167">
                  <c:v>2020-09-03</c:v>
                </c:pt>
                <c:pt idx="168">
                  <c:v>2020-09-04</c:v>
                </c:pt>
                <c:pt idx="169">
                  <c:v>2020-09-05</c:v>
                </c:pt>
                <c:pt idx="170">
                  <c:v>2020-09-06</c:v>
                </c:pt>
                <c:pt idx="171">
                  <c:v>2020-09-07</c:v>
                </c:pt>
                <c:pt idx="172">
                  <c:v>2020-09-08</c:v>
                </c:pt>
                <c:pt idx="173">
                  <c:v>2020-09-09</c:v>
                </c:pt>
                <c:pt idx="174">
                  <c:v>2020-09-10</c:v>
                </c:pt>
                <c:pt idx="175">
                  <c:v>2020-09-11</c:v>
                </c:pt>
                <c:pt idx="176">
                  <c:v>2020-09-12</c:v>
                </c:pt>
                <c:pt idx="177">
                  <c:v>2020-09-13</c:v>
                </c:pt>
                <c:pt idx="178">
                  <c:v>2020-09-14</c:v>
                </c:pt>
                <c:pt idx="179">
                  <c:v>2020-09-15</c:v>
                </c:pt>
                <c:pt idx="180">
                  <c:v>2020-09-16</c:v>
                </c:pt>
                <c:pt idx="181">
                  <c:v>2020-09-17</c:v>
                </c:pt>
                <c:pt idx="182">
                  <c:v>2020-09-18</c:v>
                </c:pt>
                <c:pt idx="183">
                  <c:v>2020-09-19</c:v>
                </c:pt>
                <c:pt idx="184">
                  <c:v>2020-09-20</c:v>
                </c:pt>
                <c:pt idx="185">
                  <c:v>2020-09-21</c:v>
                </c:pt>
                <c:pt idx="186">
                  <c:v>2020-09-22</c:v>
                </c:pt>
                <c:pt idx="187">
                  <c:v>2020-09-23</c:v>
                </c:pt>
                <c:pt idx="188">
                  <c:v>2020-09-24</c:v>
                </c:pt>
                <c:pt idx="189">
                  <c:v>2020-09-25</c:v>
                </c:pt>
                <c:pt idx="190">
                  <c:v>2020-09-26</c:v>
                </c:pt>
                <c:pt idx="191">
                  <c:v>2020-09-27</c:v>
                </c:pt>
                <c:pt idx="192">
                  <c:v>2020-09-28</c:v>
                </c:pt>
                <c:pt idx="193">
                  <c:v>2020-09-29</c:v>
                </c:pt>
                <c:pt idx="194">
                  <c:v>2020-09-30</c:v>
                </c:pt>
                <c:pt idx="195">
                  <c:v>2020-10-01</c:v>
                </c:pt>
                <c:pt idx="196">
                  <c:v>2020-10-02</c:v>
                </c:pt>
                <c:pt idx="197">
                  <c:v>2020-10-03</c:v>
                </c:pt>
                <c:pt idx="198">
                  <c:v>2020-10-04</c:v>
                </c:pt>
                <c:pt idx="199">
                  <c:v>2020-10-05</c:v>
                </c:pt>
              </c:strCache>
            </c:strRef>
          </c:cat>
          <c:val>
            <c:numRef>
              <c:f>Canada!$B$6:$GS$6</c:f>
              <c:numCache>
                <c:formatCode>General</c:formatCode>
                <c:ptCount val="200"/>
                <c:pt idx="0">
                  <c:v>2.7491352092253152</c:v>
                </c:pt>
                <c:pt idx="1">
                  <c:v>2.999056591882161</c:v>
                </c:pt>
                <c:pt idx="2">
                  <c:v>2.7502847850461611</c:v>
                </c:pt>
                <c:pt idx="3">
                  <c:v>2.689073939503535</c:v>
                </c:pt>
                <c:pt idx="4">
                  <c:v>2.5360718748881279</c:v>
                </c:pt>
                <c:pt idx="5">
                  <c:v>2.4093115741672309</c:v>
                </c:pt>
                <c:pt idx="6">
                  <c:v>2.2971831898383508</c:v>
                </c:pt>
                <c:pt idx="7">
                  <c:v>2.246357865022774</c:v>
                </c:pt>
                <c:pt idx="8">
                  <c:v>2.2395561343928421</c:v>
                </c:pt>
                <c:pt idx="9">
                  <c:v>2.2177171462685719</c:v>
                </c:pt>
                <c:pt idx="10">
                  <c:v>2.316287203749654</c:v>
                </c:pt>
                <c:pt idx="11">
                  <c:v>2.35112997896936</c:v>
                </c:pt>
                <c:pt idx="12">
                  <c:v>2.386290640959964</c:v>
                </c:pt>
                <c:pt idx="13">
                  <c:v>2.411016461980656</c:v>
                </c:pt>
                <c:pt idx="14">
                  <c:v>2.4230221462516979</c:v>
                </c:pt>
                <c:pt idx="15">
                  <c:v>2.429986487322604</c:v>
                </c:pt>
                <c:pt idx="16">
                  <c:v>2.444231191188031</c:v>
                </c:pt>
                <c:pt idx="17">
                  <c:v>2.4739671524730569</c:v>
                </c:pt>
                <c:pt idx="18">
                  <c:v>2.517197535821194</c:v>
                </c:pt>
                <c:pt idx="19">
                  <c:v>2.562234507156774</c:v>
                </c:pt>
                <c:pt idx="20">
                  <c:v>2.59405461543354</c:v>
                </c:pt>
                <c:pt idx="21">
                  <c:v>2.6019384335577791</c:v>
                </c:pt>
                <c:pt idx="22">
                  <c:v>2.5835501124502889</c:v>
                </c:pt>
                <c:pt idx="23">
                  <c:v>2.5437807368710219</c:v>
                </c:pt>
                <c:pt idx="24">
                  <c:v>2.4904283669531941</c:v>
                </c:pt>
                <c:pt idx="25">
                  <c:v>2.4301957015148301</c:v>
                </c:pt>
                <c:pt idx="26">
                  <c:v>2.367330878807349</c:v>
                </c:pt>
                <c:pt idx="27">
                  <c:v>2.304917847487133</c:v>
                </c:pt>
                <c:pt idx="28">
                  <c:v>2.2466725492397841</c:v>
                </c:pt>
                <c:pt idx="29">
                  <c:v>2.1968197794881759</c:v>
                </c:pt>
                <c:pt idx="30">
                  <c:v>2.158097881750086</c:v>
                </c:pt>
                <c:pt idx="31">
                  <c:v>2.130592074461978</c:v>
                </c:pt>
                <c:pt idx="32">
                  <c:v>2.1132635643088582</c:v>
                </c:pt>
                <c:pt idx="33">
                  <c:v>2.1066085373799179</c:v>
                </c:pt>
                <c:pt idx="34">
                  <c:v>2.1134536514889182</c:v>
                </c:pt>
                <c:pt idx="35">
                  <c:v>2.137020717815675</c:v>
                </c:pt>
                <c:pt idx="36">
                  <c:v>2.17791036558698</c:v>
                </c:pt>
                <c:pt idx="37">
                  <c:v>2.2320046667908038</c:v>
                </c:pt>
                <c:pt idx="38">
                  <c:v>2.2903870708869718</c:v>
                </c:pt>
                <c:pt idx="39">
                  <c:v>2.3416867063536988</c:v>
                </c:pt>
                <c:pt idx="40">
                  <c:v>2.3763709477211359</c:v>
                </c:pt>
                <c:pt idx="41">
                  <c:v>2.3908497449062658</c:v>
                </c:pt>
                <c:pt idx="42">
                  <c:v>2.3883158559972082</c:v>
                </c:pt>
                <c:pt idx="43">
                  <c:v>2.3753228042772601</c:v>
                </c:pt>
                <c:pt idx="44">
                  <c:v>2.357269513761961</c:v>
                </c:pt>
                <c:pt idx="45">
                  <c:v>2.3373506596889411</c:v>
                </c:pt>
                <c:pt idx="46">
                  <c:v>2.3193692528391452</c:v>
                </c:pt>
                <c:pt idx="47">
                  <c:v>2.309626770119575</c:v>
                </c:pt>
                <c:pt idx="48">
                  <c:v>2.3137628922956099</c:v>
                </c:pt>
                <c:pt idx="49">
                  <c:v>2.330620590967754</c:v>
                </c:pt>
                <c:pt idx="50">
                  <c:v>2.3495620277953821</c:v>
                </c:pt>
                <c:pt idx="51">
                  <c:v>2.355082265516081</c:v>
                </c:pt>
                <c:pt idx="52">
                  <c:v>2.3358307907439881</c:v>
                </c:pt>
                <c:pt idx="53">
                  <c:v>2.290922633187527</c:v>
                </c:pt>
                <c:pt idx="54">
                  <c:v>2.228610856150167</c:v>
                </c:pt>
                <c:pt idx="55">
                  <c:v>2.1589193601360361</c:v>
                </c:pt>
                <c:pt idx="56">
                  <c:v>2.086308068723485</c:v>
                </c:pt>
                <c:pt idx="57">
                  <c:v>2.006682988517527</c:v>
                </c:pt>
                <c:pt idx="58">
                  <c:v>1.9085736339588619</c:v>
                </c:pt>
                <c:pt idx="59">
                  <c:v>1.777448345293499</c:v>
                </c:pt>
                <c:pt idx="60">
                  <c:v>1.60380988516584</c:v>
                </c:pt>
                <c:pt idx="61">
                  <c:v>1.393030478209508</c:v>
                </c:pt>
                <c:pt idx="62">
                  <c:v>1.1689007276401191</c:v>
                </c:pt>
                <c:pt idx="63">
                  <c:v>0.96423769420616889</c:v>
                </c:pt>
                <c:pt idx="64">
                  <c:v>0.80357837636359886</c:v>
                </c:pt>
                <c:pt idx="65">
                  <c:v>0.69189251617674319</c:v>
                </c:pt>
                <c:pt idx="66">
                  <c:v>0.61762930149039175</c:v>
                </c:pt>
                <c:pt idx="67">
                  <c:v>0.56485762642723913</c:v>
                </c:pt>
                <c:pt idx="68">
                  <c:v>0.52316100289684442</c:v>
                </c:pt>
                <c:pt idx="69">
                  <c:v>0.48946978533258539</c:v>
                </c:pt>
                <c:pt idx="70">
                  <c:v>0.46428911568890502</c:v>
                </c:pt>
                <c:pt idx="71">
                  <c:v>0.44764605478750508</c:v>
                </c:pt>
                <c:pt idx="72">
                  <c:v>0.43772676549794309</c:v>
                </c:pt>
                <c:pt idx="73">
                  <c:v>0.43190102250219142</c:v>
                </c:pt>
                <c:pt idx="74">
                  <c:v>0.42827194443268368</c:v>
                </c:pt>
                <c:pt idx="75">
                  <c:v>0.4262026345257991</c:v>
                </c:pt>
                <c:pt idx="76">
                  <c:v>0.42563427908565588</c:v>
                </c:pt>
                <c:pt idx="77">
                  <c:v>0.42624635972915481</c:v>
                </c:pt>
                <c:pt idx="78">
                  <c:v>0.42747731349743467</c:v>
                </c:pt>
                <c:pt idx="79">
                  <c:v>0.42917284862002891</c:v>
                </c:pt>
                <c:pt idx="80">
                  <c:v>0.4317628467385447</c:v>
                </c:pt>
                <c:pt idx="81">
                  <c:v>0.4356112955312656</c:v>
                </c:pt>
                <c:pt idx="82">
                  <c:v>0.44046467797856642</c:v>
                </c:pt>
                <c:pt idx="83">
                  <c:v>0.445789029674106</c:v>
                </c:pt>
                <c:pt idx="84">
                  <c:v>0.45143116515363951</c:v>
                </c:pt>
                <c:pt idx="85">
                  <c:v>0.45757103622304629</c:v>
                </c:pt>
                <c:pt idx="86">
                  <c:v>0.46402637594963558</c:v>
                </c:pt>
                <c:pt idx="87">
                  <c:v>0.46987825022758251</c:v>
                </c:pt>
                <c:pt idx="88">
                  <c:v>0.47382418397084819</c:v>
                </c:pt>
                <c:pt idx="89">
                  <c:v>0.47469908745228889</c:v>
                </c:pt>
                <c:pt idx="90">
                  <c:v>0.4716705927292687</c:v>
                </c:pt>
                <c:pt idx="91">
                  <c:v>0.46433015330299598</c:v>
                </c:pt>
                <c:pt idx="92">
                  <c:v>0.45306567354853089</c:v>
                </c:pt>
                <c:pt idx="93">
                  <c:v>0.43966381384629538</c:v>
                </c:pt>
                <c:pt idx="94">
                  <c:v>0.42773756840123522</c:v>
                </c:pt>
                <c:pt idx="95">
                  <c:v>0.42238254526620472</c:v>
                </c:pt>
                <c:pt idx="96">
                  <c:v>0.42845942318279878</c:v>
                </c:pt>
                <c:pt idx="97">
                  <c:v>0.44778232525752137</c:v>
                </c:pt>
                <c:pt idx="98">
                  <c:v>0.4770093014479635</c:v>
                </c:pt>
                <c:pt idx="99">
                  <c:v>0.50821953581286028</c:v>
                </c:pt>
                <c:pt idx="100">
                  <c:v>0.53224664369157115</c:v>
                </c:pt>
                <c:pt idx="101">
                  <c:v>0.54280920073412131</c:v>
                </c:pt>
                <c:pt idx="102">
                  <c:v>0.5390917439700067</c:v>
                </c:pt>
                <c:pt idx="103">
                  <c:v>0.52530363592334128</c:v>
                </c:pt>
                <c:pt idx="104">
                  <c:v>0.50735378661212149</c:v>
                </c:pt>
                <c:pt idx="105">
                  <c:v>0.48888373299725568</c:v>
                </c:pt>
                <c:pt idx="106">
                  <c:v>0.46978883639354169</c:v>
                </c:pt>
                <c:pt idx="107">
                  <c:v>0.44835976926473409</c:v>
                </c:pt>
                <c:pt idx="108">
                  <c:v>0.42480837184340109</c:v>
                </c:pt>
                <c:pt idx="109">
                  <c:v>0.40262093258395582</c:v>
                </c:pt>
                <c:pt idx="110">
                  <c:v>0.38630635496386589</c:v>
                </c:pt>
                <c:pt idx="111">
                  <c:v>0.37782273447181591</c:v>
                </c:pt>
                <c:pt idx="112">
                  <c:v>0.37567233809263861</c:v>
                </c:pt>
                <c:pt idx="113">
                  <c:v>0.37788975210465242</c:v>
                </c:pt>
                <c:pt idx="114">
                  <c:v>0.38519051828922868</c:v>
                </c:pt>
                <c:pt idx="115">
                  <c:v>0.39972082006270582</c:v>
                </c:pt>
                <c:pt idx="116">
                  <c:v>0.42047399834357801</c:v>
                </c:pt>
                <c:pt idx="117">
                  <c:v>0.44155676160352669</c:v>
                </c:pt>
                <c:pt idx="118">
                  <c:v>0.45637767797753093</c:v>
                </c:pt>
                <c:pt idx="119">
                  <c:v>0.46307147889200029</c:v>
                </c:pt>
                <c:pt idx="120">
                  <c:v>0.46480010731235649</c:v>
                </c:pt>
                <c:pt idx="121">
                  <c:v>0.46519278479412762</c:v>
                </c:pt>
                <c:pt idx="122">
                  <c:v>0.46488758663170421</c:v>
                </c:pt>
                <c:pt idx="123">
                  <c:v>0.4630353257402075</c:v>
                </c:pt>
                <c:pt idx="124">
                  <c:v>0.46157767764228541</c:v>
                </c:pt>
                <c:pt idx="125">
                  <c:v>0.4674071620293031</c:v>
                </c:pt>
                <c:pt idx="126">
                  <c:v>0.48994645225991468</c:v>
                </c:pt>
                <c:pt idx="127">
                  <c:v>0.53602180924534226</c:v>
                </c:pt>
                <c:pt idx="128">
                  <c:v>0.60637459157913032</c:v>
                </c:pt>
                <c:pt idx="129">
                  <c:v>0.69657861908098118</c:v>
                </c:pt>
                <c:pt idx="130">
                  <c:v>0.80036795335392141</c:v>
                </c:pt>
                <c:pt idx="131">
                  <c:v>0.91039943513215649</c:v>
                </c:pt>
                <c:pt idx="132">
                  <c:v>1.0151983625647389</c:v>
                </c:pt>
                <c:pt idx="133">
                  <c:v>1.09822627028788</c:v>
                </c:pt>
                <c:pt idx="134">
                  <c:v>1.145138233500733</c:v>
                </c:pt>
                <c:pt idx="135">
                  <c:v>1.155113730880801</c:v>
                </c:pt>
                <c:pt idx="136">
                  <c:v>1.1439873569281971</c:v>
                </c:pt>
                <c:pt idx="137">
                  <c:v>1.133391996206824</c:v>
                </c:pt>
                <c:pt idx="138">
                  <c:v>1.134937924995302</c:v>
                </c:pt>
                <c:pt idx="139">
                  <c:v>1.14372541213252</c:v>
                </c:pt>
                <c:pt idx="140">
                  <c:v>1.1458614907633691</c:v>
                </c:pt>
                <c:pt idx="141">
                  <c:v>1.1322774645907581</c:v>
                </c:pt>
                <c:pt idx="142">
                  <c:v>1.1078856543679281</c:v>
                </c:pt>
                <c:pt idx="143">
                  <c:v>1.090443874470818</c:v>
                </c:pt>
                <c:pt idx="144">
                  <c:v>1.1003375804878339</c:v>
                </c:pt>
                <c:pt idx="145">
                  <c:v>1.1468113066705461</c:v>
                </c:pt>
                <c:pt idx="146">
                  <c:v>1.218524997573021</c:v>
                </c:pt>
                <c:pt idx="147">
                  <c:v>1.2865285984454331</c:v>
                </c:pt>
                <c:pt idx="148">
                  <c:v>1.321706247634183</c:v>
                </c:pt>
                <c:pt idx="149">
                  <c:v>1.3157846715565691</c:v>
                </c:pt>
                <c:pt idx="150">
                  <c:v>1.287148350275068</c:v>
                </c:pt>
                <c:pt idx="151">
                  <c:v>1.2637810460345771</c:v>
                </c:pt>
                <c:pt idx="152">
                  <c:v>1.258245125810443</c:v>
                </c:pt>
                <c:pt idx="153">
                  <c:v>1.258099343000751</c:v>
                </c:pt>
                <c:pt idx="154">
                  <c:v>1.2387780784611899</c:v>
                </c:pt>
                <c:pt idx="155">
                  <c:v>1.1844051965740601</c:v>
                </c:pt>
                <c:pt idx="156">
                  <c:v>1.098784330892058</c:v>
                </c:pt>
                <c:pt idx="157">
                  <c:v>1.002044117673718</c:v>
                </c:pt>
                <c:pt idx="158">
                  <c:v>0.91978754691491871</c:v>
                </c:pt>
                <c:pt idx="159">
                  <c:v>0.8727025181480077</c:v>
                </c:pt>
                <c:pt idx="160">
                  <c:v>0.87088475700063483</c:v>
                </c:pt>
                <c:pt idx="161">
                  <c:v>0.91370715682529058</c:v>
                </c:pt>
                <c:pt idx="162">
                  <c:v>0.99315988307075087</c:v>
                </c:pt>
                <c:pt idx="163">
                  <c:v>1.096935717781462</c:v>
                </c:pt>
                <c:pt idx="164">
                  <c:v>1.2088706934796429</c:v>
                </c:pt>
                <c:pt idx="165">
                  <c:v>1.3080762839256159</c:v>
                </c:pt>
                <c:pt idx="166">
                  <c:v>1.371011202118452</c:v>
                </c:pt>
                <c:pt idx="167">
                  <c:v>1.3790033028070661</c:v>
                </c:pt>
                <c:pt idx="168">
                  <c:v>1.3273371981323761</c:v>
                </c:pt>
                <c:pt idx="169">
                  <c:v>1.228116355942122</c:v>
                </c:pt>
                <c:pt idx="170">
                  <c:v>1.1042895191370461</c:v>
                </c:pt>
                <c:pt idx="171">
                  <c:v>0.98108142905935281</c:v>
                </c:pt>
                <c:pt idx="172">
                  <c:v>0.88183797021474075</c:v>
                </c:pt>
                <c:pt idx="173">
                  <c:v>0.82720407723932277</c:v>
                </c:pt>
                <c:pt idx="174">
                  <c:v>0.83124367715481295</c:v>
                </c:pt>
                <c:pt idx="175">
                  <c:v>0.89330685641988694</c:v>
                </c:pt>
                <c:pt idx="176">
                  <c:v>0.99362595633521833</c:v>
                </c:pt>
                <c:pt idx="177">
                  <c:v>1.1005888288466901</c:v>
                </c:pt>
                <c:pt idx="178">
                  <c:v>1.1856230517948889</c:v>
                </c:pt>
                <c:pt idx="179">
                  <c:v>1.23255184348612</c:v>
                </c:pt>
                <c:pt idx="180">
                  <c:v>1.236298212318985</c:v>
                </c:pt>
                <c:pt idx="181">
                  <c:v>1.2002044075973319</c:v>
                </c:pt>
                <c:pt idx="182">
                  <c:v>1.1393109796403209</c:v>
                </c:pt>
                <c:pt idx="183">
                  <c:v>1.0814040702108121</c:v>
                </c:pt>
                <c:pt idx="184">
                  <c:v>1.0548422322176909</c:v>
                </c:pt>
                <c:pt idx="185">
                  <c:v>1.069176693491984</c:v>
                </c:pt>
                <c:pt idx="186">
                  <c:v>1.1070963338049939</c:v>
                </c:pt>
                <c:pt idx="187">
                  <c:v>1.1366488050206021</c:v>
                </c:pt>
                <c:pt idx="188">
                  <c:v>1.1336668934203169</c:v>
                </c:pt>
                <c:pt idx="189">
                  <c:v>1.096658926291167</c:v>
                </c:pt>
                <c:pt idx="190">
                  <c:v>1.04431190696781</c:v>
                </c:pt>
                <c:pt idx="191">
                  <c:v>0.99977401115890263</c:v>
                </c:pt>
                <c:pt idx="192">
                  <c:v>0.97502181609811189</c:v>
                </c:pt>
                <c:pt idx="193">
                  <c:v>0.96650547232623096</c:v>
                </c:pt>
                <c:pt idx="194">
                  <c:v>0.96262664897705241</c:v>
                </c:pt>
                <c:pt idx="195">
                  <c:v>0.95473563529863092</c:v>
                </c:pt>
                <c:pt idx="196">
                  <c:v>0.94310559908353886</c:v>
                </c:pt>
                <c:pt idx="197">
                  <c:v>0.93504981061476433</c:v>
                </c:pt>
                <c:pt idx="198">
                  <c:v>0.93812068009824201</c:v>
                </c:pt>
                <c:pt idx="199">
                  <c:v>0.95418110529186762</c:v>
                </c:pt>
              </c:numCache>
            </c:numRef>
          </c:val>
          <c:smooth val="0"/>
          <c:extLst>
            <c:ext xmlns:c16="http://schemas.microsoft.com/office/drawing/2014/chart" uri="{C3380CC4-5D6E-409C-BE32-E72D297353CC}">
              <c16:uniqueId val="{00000004-9AD2-49FE-98CD-6012D9341110}"/>
            </c:ext>
          </c:extLst>
        </c:ser>
        <c:dLbls>
          <c:showLegendKey val="0"/>
          <c:showVal val="0"/>
          <c:showCatName val="0"/>
          <c:showSerName val="0"/>
          <c:showPercent val="0"/>
          <c:showBubbleSize val="0"/>
        </c:dLbls>
        <c:marker val="1"/>
        <c:smooth val="0"/>
        <c:axId val="691027744"/>
        <c:axId val="691034632"/>
      </c:lineChart>
      <c:dateAx>
        <c:axId val="69102774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900" b="0" i="0" u="none" strike="noStrike" kern="1200" baseline="0">
                <a:solidFill>
                  <a:sysClr val="windowText" lastClr="000000"/>
                </a:solidFill>
                <a:latin typeface="+mn-lt"/>
                <a:ea typeface="+mn-ea"/>
                <a:cs typeface="+mn-cs"/>
              </a:defRPr>
            </a:pPr>
            <a:endParaRPr lang="en-US"/>
          </a:p>
        </c:txPr>
        <c:crossAx val="691034632"/>
        <c:crosses val="autoZero"/>
        <c:auto val="0"/>
        <c:lblOffset val="100"/>
        <c:baseTimeUnit val="days"/>
        <c:majorUnit val="7"/>
      </c:dateAx>
      <c:valAx>
        <c:axId val="691034632"/>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91027744"/>
        <c:crossesAt val="1"/>
        <c:crossBetween val="between"/>
      </c:valAx>
      <c:spPr>
        <a:noFill/>
        <a:ln>
          <a:noFill/>
        </a:ln>
        <a:effectLst/>
      </c:spPr>
    </c:plotArea>
    <c:legend>
      <c:legendPos val="b"/>
      <c:legendEntry>
        <c:idx val="0"/>
        <c:delete val="1"/>
      </c:legendEntry>
      <c:legendEntry>
        <c:idx val="1"/>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61C2BE3F-6F45-4307-BDF5-87E79BFE6DAD}" type="datetimeFigureOut">
              <a:rPr lang="en-CA" smtClean="0"/>
              <a:t>2020-10-14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A331F7-EE4F-4B54-ADE9-7716024B2B2A}" type="slidenum">
              <a:rPr lang="en-CA" smtClean="0"/>
              <a:t>‹#›</a:t>
            </a:fld>
            <a:endParaRPr lang="en-CA"/>
          </a:p>
        </p:txBody>
      </p:sp>
    </p:spTree>
    <p:extLst>
      <p:ext uri="{BB962C8B-B14F-4D97-AF65-F5344CB8AC3E}">
        <p14:creationId xmlns:p14="http://schemas.microsoft.com/office/powerpoint/2010/main" val="315964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1C2BE3F-6F45-4307-BDF5-87E79BFE6DAD}" type="datetimeFigureOut">
              <a:rPr lang="en-CA" smtClean="0"/>
              <a:t>2020-10-14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A331F7-EE4F-4B54-ADE9-7716024B2B2A}" type="slidenum">
              <a:rPr lang="en-CA" smtClean="0"/>
              <a:t>‹#›</a:t>
            </a:fld>
            <a:endParaRPr lang="en-CA"/>
          </a:p>
        </p:txBody>
      </p:sp>
    </p:spTree>
    <p:extLst>
      <p:ext uri="{BB962C8B-B14F-4D97-AF65-F5344CB8AC3E}">
        <p14:creationId xmlns:p14="http://schemas.microsoft.com/office/powerpoint/2010/main" val="1072283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1C2BE3F-6F45-4307-BDF5-87E79BFE6DAD}" type="datetimeFigureOut">
              <a:rPr lang="en-CA" smtClean="0"/>
              <a:t>2020-10-14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A331F7-EE4F-4B54-ADE9-7716024B2B2A}" type="slidenum">
              <a:rPr lang="en-CA" smtClean="0"/>
              <a:t>‹#›</a:t>
            </a:fld>
            <a:endParaRPr lang="en-CA"/>
          </a:p>
        </p:txBody>
      </p:sp>
    </p:spTree>
    <p:extLst>
      <p:ext uri="{BB962C8B-B14F-4D97-AF65-F5344CB8AC3E}">
        <p14:creationId xmlns:p14="http://schemas.microsoft.com/office/powerpoint/2010/main" val="51871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1C2BE3F-6F45-4307-BDF5-87E79BFE6DAD}" type="datetimeFigureOut">
              <a:rPr lang="en-CA" smtClean="0"/>
              <a:t>2020-10-14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A331F7-EE4F-4B54-ADE9-7716024B2B2A}" type="slidenum">
              <a:rPr lang="en-CA" smtClean="0"/>
              <a:t>‹#›</a:t>
            </a:fld>
            <a:endParaRPr lang="en-CA"/>
          </a:p>
        </p:txBody>
      </p:sp>
    </p:spTree>
    <p:extLst>
      <p:ext uri="{BB962C8B-B14F-4D97-AF65-F5344CB8AC3E}">
        <p14:creationId xmlns:p14="http://schemas.microsoft.com/office/powerpoint/2010/main" val="2829919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2BE3F-6F45-4307-BDF5-87E79BFE6DAD}" type="datetimeFigureOut">
              <a:rPr lang="en-CA" smtClean="0"/>
              <a:t>2020-10-14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A331F7-EE4F-4B54-ADE9-7716024B2B2A}" type="slidenum">
              <a:rPr lang="en-CA" smtClean="0"/>
              <a:t>‹#›</a:t>
            </a:fld>
            <a:endParaRPr lang="en-CA"/>
          </a:p>
        </p:txBody>
      </p:sp>
    </p:spTree>
    <p:extLst>
      <p:ext uri="{BB962C8B-B14F-4D97-AF65-F5344CB8AC3E}">
        <p14:creationId xmlns:p14="http://schemas.microsoft.com/office/powerpoint/2010/main" val="4189231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61C2BE3F-6F45-4307-BDF5-87E79BFE6DAD}" type="datetimeFigureOut">
              <a:rPr lang="en-CA" smtClean="0"/>
              <a:t>2020-10-14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A331F7-EE4F-4B54-ADE9-7716024B2B2A}" type="slidenum">
              <a:rPr lang="en-CA" smtClean="0"/>
              <a:t>‹#›</a:t>
            </a:fld>
            <a:endParaRPr lang="en-CA"/>
          </a:p>
        </p:txBody>
      </p:sp>
    </p:spTree>
    <p:extLst>
      <p:ext uri="{BB962C8B-B14F-4D97-AF65-F5344CB8AC3E}">
        <p14:creationId xmlns:p14="http://schemas.microsoft.com/office/powerpoint/2010/main" val="163149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61C2BE3F-6F45-4307-BDF5-87E79BFE6DAD}" type="datetimeFigureOut">
              <a:rPr lang="en-CA" smtClean="0"/>
              <a:t>2020-10-14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DA331F7-EE4F-4B54-ADE9-7716024B2B2A}" type="slidenum">
              <a:rPr lang="en-CA" smtClean="0"/>
              <a:t>‹#›</a:t>
            </a:fld>
            <a:endParaRPr lang="en-CA"/>
          </a:p>
        </p:txBody>
      </p:sp>
    </p:spTree>
    <p:extLst>
      <p:ext uri="{BB962C8B-B14F-4D97-AF65-F5344CB8AC3E}">
        <p14:creationId xmlns:p14="http://schemas.microsoft.com/office/powerpoint/2010/main" val="346775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61C2BE3F-6F45-4307-BDF5-87E79BFE6DAD}" type="datetimeFigureOut">
              <a:rPr lang="en-CA" smtClean="0"/>
              <a:t>2020-10-14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DA331F7-EE4F-4B54-ADE9-7716024B2B2A}" type="slidenum">
              <a:rPr lang="en-CA" smtClean="0"/>
              <a:t>‹#›</a:t>
            </a:fld>
            <a:endParaRPr lang="en-CA"/>
          </a:p>
        </p:txBody>
      </p:sp>
    </p:spTree>
    <p:extLst>
      <p:ext uri="{BB962C8B-B14F-4D97-AF65-F5344CB8AC3E}">
        <p14:creationId xmlns:p14="http://schemas.microsoft.com/office/powerpoint/2010/main" val="61188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C2BE3F-6F45-4307-BDF5-87E79BFE6DAD}" type="datetimeFigureOut">
              <a:rPr lang="en-CA" smtClean="0"/>
              <a:t>2020-10-14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DA331F7-EE4F-4B54-ADE9-7716024B2B2A}" type="slidenum">
              <a:rPr lang="en-CA" smtClean="0"/>
              <a:t>‹#›</a:t>
            </a:fld>
            <a:endParaRPr lang="en-CA"/>
          </a:p>
        </p:txBody>
      </p:sp>
    </p:spTree>
    <p:extLst>
      <p:ext uri="{BB962C8B-B14F-4D97-AF65-F5344CB8AC3E}">
        <p14:creationId xmlns:p14="http://schemas.microsoft.com/office/powerpoint/2010/main" val="305631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2BE3F-6F45-4307-BDF5-87E79BFE6DAD}" type="datetimeFigureOut">
              <a:rPr lang="en-CA" smtClean="0"/>
              <a:t>2020-10-14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A331F7-EE4F-4B54-ADE9-7716024B2B2A}" type="slidenum">
              <a:rPr lang="en-CA" smtClean="0"/>
              <a:t>‹#›</a:t>
            </a:fld>
            <a:endParaRPr lang="en-CA"/>
          </a:p>
        </p:txBody>
      </p:sp>
    </p:spTree>
    <p:extLst>
      <p:ext uri="{BB962C8B-B14F-4D97-AF65-F5344CB8AC3E}">
        <p14:creationId xmlns:p14="http://schemas.microsoft.com/office/powerpoint/2010/main" val="78638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2BE3F-6F45-4307-BDF5-87E79BFE6DAD}" type="datetimeFigureOut">
              <a:rPr lang="en-CA" smtClean="0"/>
              <a:t>2020-10-14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A331F7-EE4F-4B54-ADE9-7716024B2B2A}" type="slidenum">
              <a:rPr lang="en-CA" smtClean="0"/>
              <a:t>‹#›</a:t>
            </a:fld>
            <a:endParaRPr lang="en-CA"/>
          </a:p>
        </p:txBody>
      </p:sp>
    </p:spTree>
    <p:extLst>
      <p:ext uri="{BB962C8B-B14F-4D97-AF65-F5344CB8AC3E}">
        <p14:creationId xmlns:p14="http://schemas.microsoft.com/office/powerpoint/2010/main" val="161415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2BE3F-6F45-4307-BDF5-87E79BFE6DAD}" type="datetimeFigureOut">
              <a:rPr lang="en-CA" smtClean="0"/>
              <a:t>2020-10-14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331F7-EE4F-4B54-ADE9-7716024B2B2A}" type="slidenum">
              <a:rPr lang="en-CA" smtClean="0"/>
              <a:t>‹#›</a:t>
            </a:fld>
            <a:endParaRPr lang="en-CA"/>
          </a:p>
        </p:txBody>
      </p:sp>
    </p:spTree>
    <p:extLst>
      <p:ext uri="{BB962C8B-B14F-4D97-AF65-F5344CB8AC3E}">
        <p14:creationId xmlns:p14="http://schemas.microsoft.com/office/powerpoint/2010/main" val="2177712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ython.org/downloads/release/python-360/"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68362"/>
            <a:ext cx="9144000" cy="2387600"/>
          </a:xfrm>
        </p:spPr>
        <p:txBody>
          <a:bodyPr>
            <a:normAutofit/>
          </a:bodyPr>
          <a:lstStyle/>
          <a:p>
            <a:r>
              <a:rPr lang="en-CA" dirty="0"/>
              <a:t>Overview of Visual Studio Code &amp; COVASIM Analysis</a:t>
            </a:r>
          </a:p>
        </p:txBody>
      </p:sp>
      <p:sp>
        <p:nvSpPr>
          <p:cNvPr id="3" name="Subtitle 2"/>
          <p:cNvSpPr>
            <a:spLocks noGrp="1"/>
          </p:cNvSpPr>
          <p:nvPr>
            <p:ph type="subTitle" idx="1"/>
          </p:nvPr>
        </p:nvSpPr>
        <p:spPr/>
        <p:txBody>
          <a:bodyPr/>
          <a:lstStyle/>
          <a:p>
            <a:r>
              <a:rPr lang="en-CA" dirty="0"/>
              <a:t>Prepared by: Imran Juma </a:t>
            </a:r>
          </a:p>
          <a:p>
            <a:r>
              <a:rPr lang="en-CA" dirty="0"/>
              <a:t>Prepared For:  LINC Team </a:t>
            </a:r>
          </a:p>
        </p:txBody>
      </p:sp>
    </p:spTree>
    <p:extLst>
      <p:ext uri="{BB962C8B-B14F-4D97-AF65-F5344CB8AC3E}">
        <p14:creationId xmlns:p14="http://schemas.microsoft.com/office/powerpoint/2010/main" val="3511269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Results</a:t>
            </a:r>
          </a:p>
        </p:txBody>
      </p:sp>
      <p:sp>
        <p:nvSpPr>
          <p:cNvPr id="3" name="Content Placeholder 2"/>
          <p:cNvSpPr>
            <a:spLocks noGrp="1"/>
          </p:cNvSpPr>
          <p:nvPr>
            <p:ph idx="1"/>
          </p:nvPr>
        </p:nvSpPr>
        <p:spPr/>
        <p:txBody>
          <a:bodyPr>
            <a:normAutofit lnSpcReduction="10000"/>
          </a:bodyPr>
          <a:lstStyle/>
          <a:p>
            <a:r>
              <a:rPr lang="en-CA" dirty="0"/>
              <a:t>Below is a graph showing the current R(t) number produced in our program vs those produced in COVASIM</a:t>
            </a:r>
            <a:br>
              <a:rPr lang="en-CA" dirty="0"/>
            </a:br>
            <a:endParaRPr lang="en-CA" dirty="0"/>
          </a:p>
          <a:p>
            <a:r>
              <a:rPr lang="en-CA" dirty="0"/>
              <a:t>What we can see here is that there is very minor differences in the historical data possibly indicating signs that if schools remain open we face resulting our situation back to what we saw in prior months </a:t>
            </a:r>
            <a:br>
              <a:rPr lang="en-CA" dirty="0"/>
            </a:br>
            <a:r>
              <a:rPr lang="en-CA" dirty="0"/>
              <a:t>May / June</a:t>
            </a:r>
            <a:br>
              <a:rPr lang="en-CA" dirty="0"/>
            </a:br>
            <a:endParaRPr lang="en-CA" dirty="0"/>
          </a:p>
          <a:p>
            <a:r>
              <a:rPr lang="en-CA" dirty="0"/>
              <a:t>By comparing these values with those of our Log Scale graphs, we can further analyze the data to compare the current pandemic to what we have seen in the past </a:t>
            </a:r>
          </a:p>
        </p:txBody>
      </p:sp>
    </p:spTree>
    <p:extLst>
      <p:ext uri="{BB962C8B-B14F-4D97-AF65-F5344CB8AC3E}">
        <p14:creationId xmlns:p14="http://schemas.microsoft.com/office/powerpoint/2010/main" val="3108861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R(t) Graph: Calculated </a:t>
            </a:r>
            <a:r>
              <a:rPr lang="en-CA" sz="2800" dirty="0"/>
              <a:t>x</a:t>
            </a:r>
            <a:r>
              <a:rPr lang="en-CA" dirty="0"/>
              <a:t> COVASIM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608625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604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Moving Forward</a:t>
            </a:r>
          </a:p>
        </p:txBody>
      </p:sp>
      <p:sp>
        <p:nvSpPr>
          <p:cNvPr id="3" name="Content Placeholder 2"/>
          <p:cNvSpPr>
            <a:spLocks noGrp="1"/>
          </p:cNvSpPr>
          <p:nvPr>
            <p:ph idx="1"/>
          </p:nvPr>
        </p:nvSpPr>
        <p:spPr/>
        <p:txBody>
          <a:bodyPr>
            <a:normAutofit fontScale="92500" lnSpcReduction="10000"/>
          </a:bodyPr>
          <a:lstStyle/>
          <a:p>
            <a:r>
              <a:rPr lang="en-CA" sz="2400" dirty="0"/>
              <a:t>Custom script has been created to analyze the results we have from COVASIM Including *I believe that all of these results would be predictive numbers. From here we could possibly write a communication on the effectiveness (good or bad) of reopening school based upon the data collected, data available and current situation</a:t>
            </a:r>
            <a:br>
              <a:rPr lang="en-CA" sz="2400" dirty="0"/>
            </a:br>
            <a:endParaRPr lang="en-CA" sz="2400" dirty="0"/>
          </a:p>
          <a:p>
            <a:pPr lvl="1"/>
            <a:r>
              <a:rPr lang="en-CA" dirty="0"/>
              <a:t>Number of Infected Over Time</a:t>
            </a:r>
          </a:p>
          <a:p>
            <a:pPr lvl="1"/>
            <a:r>
              <a:rPr lang="en-CA" dirty="0"/>
              <a:t>Number of Recovered Over Time</a:t>
            </a:r>
          </a:p>
          <a:p>
            <a:pPr lvl="1"/>
            <a:r>
              <a:rPr lang="en-CA" dirty="0"/>
              <a:t>Number of Symptomatic </a:t>
            </a:r>
          </a:p>
          <a:p>
            <a:pPr lvl="1"/>
            <a:r>
              <a:rPr lang="en-CA" dirty="0"/>
              <a:t>Number of Sever</a:t>
            </a:r>
          </a:p>
          <a:p>
            <a:pPr lvl="1"/>
            <a:r>
              <a:rPr lang="en-CA" dirty="0"/>
              <a:t>Number of New Infections</a:t>
            </a:r>
          </a:p>
          <a:p>
            <a:pPr lvl="1"/>
            <a:r>
              <a:rPr lang="en-CA" dirty="0"/>
              <a:t>Number of New Symptomatic </a:t>
            </a:r>
          </a:p>
          <a:p>
            <a:pPr lvl="1"/>
            <a:r>
              <a:rPr lang="en-CA" dirty="0"/>
              <a:t>Number of New Critical </a:t>
            </a:r>
          </a:p>
          <a:p>
            <a:pPr lvl="1"/>
            <a:r>
              <a:rPr lang="en-CA" dirty="0"/>
              <a:t>Number of Exposed </a:t>
            </a:r>
          </a:p>
        </p:txBody>
      </p:sp>
    </p:spTree>
    <p:extLst>
      <p:ext uri="{BB962C8B-B14F-4D97-AF65-F5344CB8AC3E}">
        <p14:creationId xmlns:p14="http://schemas.microsoft.com/office/powerpoint/2010/main" val="3552314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6238-B764-8E4F-B8BA-65E1ABD15912}"/>
              </a:ext>
            </a:extLst>
          </p:cNvPr>
          <p:cNvSpPr>
            <a:spLocks noGrp="1"/>
          </p:cNvSpPr>
          <p:nvPr>
            <p:ph type="title"/>
          </p:nvPr>
        </p:nvSpPr>
        <p:spPr/>
        <p:txBody>
          <a:bodyPr/>
          <a:lstStyle/>
          <a:p>
            <a:r>
              <a:rPr lang="en-US" dirty="0"/>
              <a:t>Steps Moving Forward Pt.2 </a:t>
            </a:r>
          </a:p>
        </p:txBody>
      </p:sp>
      <p:sp>
        <p:nvSpPr>
          <p:cNvPr id="3" name="Content Placeholder 2">
            <a:extLst>
              <a:ext uri="{FF2B5EF4-FFF2-40B4-BE49-F238E27FC236}">
                <a16:creationId xmlns:a16="http://schemas.microsoft.com/office/drawing/2014/main" id="{88A04395-8202-D543-BC33-670CE9E7AED8}"/>
              </a:ext>
            </a:extLst>
          </p:cNvPr>
          <p:cNvSpPr>
            <a:spLocks noGrp="1"/>
          </p:cNvSpPr>
          <p:nvPr>
            <p:ph idx="1"/>
          </p:nvPr>
        </p:nvSpPr>
        <p:spPr/>
        <p:txBody>
          <a:bodyPr>
            <a:normAutofit fontScale="47500" lnSpcReduction="20000"/>
          </a:bodyPr>
          <a:lstStyle/>
          <a:p>
            <a:pPr marL="0" indent="0" algn="ctr">
              <a:buNone/>
            </a:pPr>
            <a:r>
              <a:rPr lang="en-CA" b="1" dirty="0"/>
              <a:t>Create three different scenario </a:t>
            </a:r>
            <a:br>
              <a:rPr lang="en-CA" b="1" dirty="0"/>
            </a:br>
            <a:endParaRPr lang="en-CA" dirty="0"/>
          </a:p>
          <a:p>
            <a:r>
              <a:rPr lang="en-CA" b="1" u="sng" dirty="0"/>
              <a:t>Baseline</a:t>
            </a:r>
            <a:endParaRPr lang="en-CA" b="1" dirty="0"/>
          </a:p>
          <a:p>
            <a:r>
              <a:rPr lang="en-CA" dirty="0"/>
              <a:t>No Restrictions </a:t>
            </a:r>
          </a:p>
          <a:p>
            <a:r>
              <a:rPr lang="en-CA" dirty="0"/>
              <a:t>50  Restrictions</a:t>
            </a:r>
          </a:p>
          <a:p>
            <a:r>
              <a:rPr lang="en-CA" dirty="0"/>
              <a:t>90% Restrictions  </a:t>
            </a:r>
          </a:p>
          <a:p>
            <a:endParaRPr lang="en-CA" dirty="0"/>
          </a:p>
          <a:p>
            <a:r>
              <a:rPr lang="en-CA" b="1" u="sng" dirty="0"/>
              <a:t>Display Graphs</a:t>
            </a:r>
          </a:p>
          <a:p>
            <a:r>
              <a:rPr lang="en-CA" dirty="0"/>
              <a:t>Create a 6month timeline </a:t>
            </a:r>
          </a:p>
          <a:p>
            <a:r>
              <a:rPr lang="en-CA" dirty="0"/>
              <a:t>Plot of sever patients #Time Series Display </a:t>
            </a:r>
          </a:p>
          <a:p>
            <a:r>
              <a:rPr lang="en-CA" dirty="0"/>
              <a:t>Plot the recovered cases #Time Series Display </a:t>
            </a:r>
            <a:br>
              <a:rPr lang="en-CA" dirty="0"/>
            </a:br>
            <a:endParaRPr lang="en-CA" dirty="0"/>
          </a:p>
          <a:p>
            <a:r>
              <a:rPr lang="en-CA" b="1" u="sng" dirty="0"/>
              <a:t>Validation Techniques To Be Used </a:t>
            </a:r>
          </a:p>
          <a:p>
            <a:r>
              <a:rPr lang="en-CA" dirty="0"/>
              <a:t>Cumulative Cases </a:t>
            </a:r>
          </a:p>
          <a:p>
            <a:r>
              <a:rPr lang="en-CA" dirty="0"/>
              <a:t>New Cases </a:t>
            </a:r>
          </a:p>
          <a:p>
            <a:r>
              <a:rPr lang="en-CA" dirty="0"/>
              <a:t>R(t)</a:t>
            </a:r>
          </a:p>
          <a:p>
            <a:r>
              <a:rPr lang="en-CA" dirty="0"/>
              <a:t>Deaths </a:t>
            </a:r>
          </a:p>
        </p:txBody>
      </p:sp>
    </p:spTree>
    <p:extLst>
      <p:ext uri="{BB962C8B-B14F-4D97-AF65-F5344CB8AC3E}">
        <p14:creationId xmlns:p14="http://schemas.microsoft.com/office/powerpoint/2010/main" val="145233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56B4-9C5F-9A4B-9867-CC0DA6181E1B}"/>
              </a:ext>
            </a:extLst>
          </p:cNvPr>
          <p:cNvSpPr>
            <a:spLocks noGrp="1"/>
          </p:cNvSpPr>
          <p:nvPr>
            <p:ph type="title"/>
          </p:nvPr>
        </p:nvSpPr>
        <p:spPr/>
        <p:txBody>
          <a:bodyPr/>
          <a:lstStyle/>
          <a:p>
            <a:r>
              <a:rPr lang="en-US" dirty="0"/>
              <a:t>Visual Studio Code</a:t>
            </a:r>
          </a:p>
        </p:txBody>
      </p:sp>
      <p:sp>
        <p:nvSpPr>
          <p:cNvPr id="3" name="Content Placeholder 2">
            <a:extLst>
              <a:ext uri="{FF2B5EF4-FFF2-40B4-BE49-F238E27FC236}">
                <a16:creationId xmlns:a16="http://schemas.microsoft.com/office/drawing/2014/main" id="{4533A210-A735-C842-BEB7-98C033CD4FD9}"/>
              </a:ext>
            </a:extLst>
          </p:cNvPr>
          <p:cNvSpPr>
            <a:spLocks noGrp="1"/>
          </p:cNvSpPr>
          <p:nvPr>
            <p:ph idx="1"/>
          </p:nvPr>
        </p:nvSpPr>
        <p:spPr/>
        <p:txBody>
          <a:bodyPr/>
          <a:lstStyle/>
          <a:p>
            <a:r>
              <a:rPr lang="en-US" dirty="0"/>
              <a:t>Visual Studio Code is an IDE (Integrated Development Environment) that can be used to develop code for many languages</a:t>
            </a:r>
          </a:p>
          <a:p>
            <a:pPr lvl="3"/>
            <a:r>
              <a:rPr lang="en-US" dirty="0"/>
              <a:t>Can be downloaded here: </a:t>
            </a:r>
            <a:r>
              <a:rPr lang="en-US" dirty="0">
                <a:hlinkClick r:id="rId2"/>
              </a:rPr>
              <a:t>https://code.visualstudio.com/</a:t>
            </a:r>
            <a:endParaRPr lang="en-US" dirty="0"/>
          </a:p>
          <a:p>
            <a:pPr lvl="3"/>
            <a:endParaRPr lang="en-US" dirty="0"/>
          </a:p>
          <a:p>
            <a:r>
              <a:rPr lang="en-US" dirty="0"/>
              <a:t>Similar To .R Studio </a:t>
            </a:r>
            <a:r>
              <a:rPr lang="en-US" i="1" dirty="0"/>
              <a:t>VS Code </a:t>
            </a:r>
            <a:r>
              <a:rPr lang="en-US" dirty="0"/>
              <a:t>has a built-in compiler for building, running and debugging our script</a:t>
            </a:r>
            <a:br>
              <a:rPr lang="en-US" dirty="0"/>
            </a:br>
            <a:endParaRPr lang="en-US" dirty="0"/>
          </a:p>
          <a:p>
            <a:r>
              <a:rPr lang="en-US" dirty="0"/>
              <a:t>In order to successfully run the COVASIM program, we require Python 3.6 or higher. </a:t>
            </a:r>
          </a:p>
          <a:p>
            <a:pPr lvl="3"/>
            <a:r>
              <a:rPr lang="en-US" dirty="0"/>
              <a:t>Can be downloaded here: </a:t>
            </a:r>
            <a:r>
              <a:rPr lang="en-US" dirty="0">
                <a:hlinkClick r:id="rId3"/>
              </a:rPr>
              <a:t>https://www.python.org/downloads/release/python-360/</a:t>
            </a:r>
            <a:endParaRPr lang="en-US" dirty="0"/>
          </a:p>
          <a:p>
            <a:pPr lvl="3"/>
            <a:r>
              <a:rPr lang="en-US" dirty="0"/>
              <a:t>(Note: Python 2 is not supported.)</a:t>
            </a:r>
          </a:p>
          <a:p>
            <a:pPr marL="1371600" lvl="3" indent="0">
              <a:buNone/>
            </a:pPr>
            <a:endParaRPr lang="en-US" dirty="0"/>
          </a:p>
          <a:p>
            <a:pPr marL="1371600" lvl="3" indent="0">
              <a:buNone/>
            </a:pPr>
            <a:endParaRPr lang="en-US" dirty="0"/>
          </a:p>
          <a:p>
            <a:endParaRPr lang="en-US" dirty="0"/>
          </a:p>
        </p:txBody>
      </p:sp>
    </p:spTree>
    <p:extLst>
      <p:ext uri="{BB962C8B-B14F-4D97-AF65-F5344CB8AC3E}">
        <p14:creationId xmlns:p14="http://schemas.microsoft.com/office/powerpoint/2010/main" val="241588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D6ABB-30A2-5146-9057-379024581D7F}"/>
              </a:ext>
            </a:extLst>
          </p:cNvPr>
          <p:cNvSpPr>
            <a:spLocks noGrp="1"/>
          </p:cNvSpPr>
          <p:nvPr>
            <p:ph type="title"/>
          </p:nvPr>
        </p:nvSpPr>
        <p:spPr/>
        <p:txBody>
          <a:bodyPr/>
          <a:lstStyle/>
          <a:p>
            <a:r>
              <a:rPr lang="en-US" dirty="0"/>
              <a:t>Installing COVASIM</a:t>
            </a:r>
          </a:p>
        </p:txBody>
      </p:sp>
      <p:sp>
        <p:nvSpPr>
          <p:cNvPr id="3" name="Content Placeholder 2">
            <a:extLst>
              <a:ext uri="{FF2B5EF4-FFF2-40B4-BE49-F238E27FC236}">
                <a16:creationId xmlns:a16="http://schemas.microsoft.com/office/drawing/2014/main" id="{2BCC9D55-CA5A-C449-B15F-4B0850D58E99}"/>
              </a:ext>
            </a:extLst>
          </p:cNvPr>
          <p:cNvSpPr>
            <a:spLocks noGrp="1"/>
          </p:cNvSpPr>
          <p:nvPr>
            <p:ph idx="1"/>
          </p:nvPr>
        </p:nvSpPr>
        <p:spPr/>
        <p:txBody>
          <a:bodyPr>
            <a:normAutofit fontScale="70000" lnSpcReduction="20000"/>
          </a:bodyPr>
          <a:lstStyle/>
          <a:p>
            <a:r>
              <a:rPr lang="en-US" dirty="0"/>
              <a:t>Download COVASIM repository from </a:t>
            </a:r>
            <a:r>
              <a:rPr lang="en-US" dirty="0" err="1"/>
              <a:t>Github</a:t>
            </a:r>
            <a:r>
              <a:rPr lang="en-US" dirty="0"/>
              <a:t> </a:t>
            </a:r>
          </a:p>
          <a:p>
            <a:pPr lvl="3"/>
            <a:r>
              <a:rPr lang="en-US" dirty="0"/>
              <a:t>https://</a:t>
            </a:r>
            <a:r>
              <a:rPr lang="en-US" dirty="0" err="1"/>
              <a:t>github.com</a:t>
            </a:r>
            <a:r>
              <a:rPr lang="en-US" dirty="0"/>
              <a:t>/</a:t>
            </a:r>
            <a:r>
              <a:rPr lang="en-US" dirty="0" err="1"/>
              <a:t>InstituteforDiseaseModeling</a:t>
            </a:r>
            <a:r>
              <a:rPr lang="en-US" dirty="0"/>
              <a:t>/</a:t>
            </a:r>
            <a:r>
              <a:rPr lang="en-US" dirty="0" err="1"/>
              <a:t>covasim</a:t>
            </a:r>
            <a:endParaRPr lang="en-US" dirty="0"/>
          </a:p>
          <a:p>
            <a:pPr lvl="4"/>
            <a:endParaRPr lang="en-US" dirty="0"/>
          </a:p>
          <a:p>
            <a:r>
              <a:rPr lang="en-US" dirty="0"/>
              <a:t>Navigate To Our Source Directory </a:t>
            </a:r>
            <a:br>
              <a:rPr lang="en-US" dirty="0"/>
            </a:br>
            <a:br>
              <a:rPr lang="en-US" dirty="0"/>
            </a:br>
            <a:r>
              <a:rPr lang="en-US" dirty="0"/>
              <a:t>	&gt; pip install </a:t>
            </a:r>
            <a:r>
              <a:rPr lang="en-US" dirty="0" err="1"/>
              <a:t>covasim</a:t>
            </a:r>
            <a:r>
              <a:rPr lang="en-US" dirty="0"/>
              <a:t> </a:t>
            </a:r>
          </a:p>
          <a:p>
            <a:pPr marL="0" indent="0">
              <a:buNone/>
            </a:pPr>
            <a:r>
              <a:rPr lang="en-US" dirty="0"/>
              <a:t>	&gt; import </a:t>
            </a:r>
            <a:r>
              <a:rPr lang="en-US" dirty="0" err="1"/>
              <a:t>covasim</a:t>
            </a:r>
            <a:r>
              <a:rPr lang="en-US" dirty="0"/>
              <a:t> as cv</a:t>
            </a:r>
          </a:p>
          <a:p>
            <a:pPr marL="0" indent="0">
              <a:buNone/>
            </a:pPr>
            <a:r>
              <a:rPr lang="en-US" dirty="0"/>
              <a:t>	&gt; sim = </a:t>
            </a:r>
            <a:r>
              <a:rPr lang="en-US" dirty="0" err="1"/>
              <a:t>cv.Sim</a:t>
            </a:r>
            <a:r>
              <a:rPr lang="en-US" dirty="0"/>
              <a:t>()</a:t>
            </a:r>
          </a:p>
          <a:p>
            <a:pPr marL="0" indent="0">
              <a:buNone/>
            </a:pPr>
            <a:r>
              <a:rPr lang="en-US" dirty="0"/>
              <a:t>	&gt; </a:t>
            </a:r>
            <a:r>
              <a:rPr lang="en-US" dirty="0" err="1"/>
              <a:t>sim.run</a:t>
            </a:r>
            <a:r>
              <a:rPr lang="en-US" dirty="0"/>
              <a:t>()</a:t>
            </a:r>
          </a:p>
          <a:p>
            <a:pPr marL="0" indent="0">
              <a:buNone/>
            </a:pPr>
            <a:r>
              <a:rPr lang="en-US" dirty="0"/>
              <a:t>	&gt; </a:t>
            </a:r>
            <a:r>
              <a:rPr lang="en-US" dirty="0" err="1"/>
              <a:t>sim.plot</a:t>
            </a:r>
            <a:r>
              <a:rPr lang="en-US" dirty="0"/>
              <a:t>()</a:t>
            </a:r>
          </a:p>
          <a:p>
            <a:pPr marL="0" indent="0">
              <a:buNone/>
            </a:pPr>
            <a:endParaRPr lang="en-US" dirty="0"/>
          </a:p>
          <a:p>
            <a:pPr marL="0" indent="0">
              <a:buNone/>
            </a:pPr>
            <a:r>
              <a:rPr lang="en-US" dirty="0"/>
              <a:t>By verifying the commands </a:t>
            </a:r>
            <a:r>
              <a:rPr lang="en-US" dirty="0" err="1"/>
              <a:t>sim.run</a:t>
            </a:r>
            <a:r>
              <a:rPr lang="en-US" dirty="0"/>
              <a:t>() &amp; </a:t>
            </a:r>
            <a:r>
              <a:rPr lang="en-US" dirty="0" err="1"/>
              <a:t>sim.plot</a:t>
            </a:r>
            <a:r>
              <a:rPr lang="en-US" dirty="0"/>
              <a:t> a small plot should appear confirming the installation of COVASIM.  </a:t>
            </a:r>
            <a:br>
              <a:rPr lang="en-US" dirty="0"/>
            </a:br>
            <a:br>
              <a:rPr lang="en-US" dirty="0"/>
            </a:br>
            <a:endParaRPr lang="en-US" dirty="0"/>
          </a:p>
        </p:txBody>
      </p:sp>
    </p:spTree>
    <p:extLst>
      <p:ext uri="{BB962C8B-B14F-4D97-AF65-F5344CB8AC3E}">
        <p14:creationId xmlns:p14="http://schemas.microsoft.com/office/powerpoint/2010/main" val="24377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6D5B-5555-234D-9A4D-BE344A992A9A}"/>
              </a:ext>
            </a:extLst>
          </p:cNvPr>
          <p:cNvSpPr>
            <a:spLocks noGrp="1"/>
          </p:cNvSpPr>
          <p:nvPr>
            <p:ph type="title"/>
          </p:nvPr>
        </p:nvSpPr>
        <p:spPr/>
        <p:txBody>
          <a:bodyPr/>
          <a:lstStyle/>
          <a:p>
            <a:r>
              <a:rPr lang="en-US" dirty="0"/>
              <a:t>Getting Started &amp; Python Commands		</a:t>
            </a:r>
          </a:p>
        </p:txBody>
      </p:sp>
      <p:sp>
        <p:nvSpPr>
          <p:cNvPr id="3" name="Content Placeholder 2">
            <a:extLst>
              <a:ext uri="{FF2B5EF4-FFF2-40B4-BE49-F238E27FC236}">
                <a16:creationId xmlns:a16="http://schemas.microsoft.com/office/drawing/2014/main" id="{AF3FA9DA-5366-C246-8888-B7EC150A0517}"/>
              </a:ext>
            </a:extLst>
          </p:cNvPr>
          <p:cNvSpPr>
            <a:spLocks noGrp="1"/>
          </p:cNvSpPr>
          <p:nvPr>
            <p:ph idx="1"/>
          </p:nvPr>
        </p:nvSpPr>
        <p:spPr/>
        <p:txBody>
          <a:bodyPr/>
          <a:lstStyle/>
          <a:p>
            <a:pPr marL="514350" indent="-514350">
              <a:buFont typeface="+mj-lt"/>
              <a:buAutoNum type="arabicPeriod"/>
            </a:pPr>
            <a:r>
              <a:rPr lang="en-US" dirty="0"/>
              <a:t>Use the command prompt (CMD) to navigate to our source file directory. </a:t>
            </a:r>
          </a:p>
          <a:p>
            <a:pPr lvl="4"/>
            <a:r>
              <a:rPr lang="en-US" dirty="0"/>
              <a:t>&gt; CD Desktop\COVASIM</a:t>
            </a:r>
            <a:br>
              <a:rPr lang="en-US" dirty="0"/>
            </a:br>
            <a:endParaRPr lang="en-US" dirty="0"/>
          </a:p>
          <a:p>
            <a:pPr marL="514350" indent="-514350">
              <a:buFont typeface="+mj-lt"/>
              <a:buAutoNum type="arabicPeriod"/>
            </a:pPr>
            <a:r>
              <a:rPr lang="en-US" dirty="0"/>
              <a:t>Run the COVASIM simulator file </a:t>
            </a:r>
          </a:p>
          <a:p>
            <a:pPr lvl="4"/>
            <a:r>
              <a:rPr lang="en-US" dirty="0"/>
              <a:t>&gt; python3 v2.py</a:t>
            </a:r>
            <a:br>
              <a:rPr lang="en-US" dirty="0"/>
            </a:br>
            <a:endParaRPr lang="en-US" dirty="0"/>
          </a:p>
          <a:p>
            <a:pPr marL="514350" indent="-514350">
              <a:buFont typeface="+mj-lt"/>
              <a:buAutoNum type="arabicPeriod"/>
            </a:pPr>
            <a:r>
              <a:rPr lang="en-US" dirty="0"/>
              <a:t>Download &amp; intemperate the results </a:t>
            </a:r>
          </a:p>
          <a:p>
            <a:pPr lvl="4"/>
            <a:r>
              <a:rPr lang="en-US" dirty="0"/>
              <a:t>&gt; See COVASIM Folder For</a:t>
            </a:r>
            <a:br>
              <a:rPr lang="en-US" dirty="0"/>
            </a:br>
            <a:r>
              <a:rPr lang="en-US" dirty="0"/>
              <a:t>&gt; Sim 1 – 11.XLXS</a:t>
            </a:r>
          </a:p>
        </p:txBody>
      </p:sp>
    </p:spTree>
    <p:extLst>
      <p:ext uri="{BB962C8B-B14F-4D97-AF65-F5344CB8AC3E}">
        <p14:creationId xmlns:p14="http://schemas.microsoft.com/office/powerpoint/2010/main" val="102826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B1AA-FAA3-444B-B7D4-336A1B638C04}"/>
              </a:ext>
            </a:extLst>
          </p:cNvPr>
          <p:cNvSpPr>
            <a:spLocks noGrp="1"/>
          </p:cNvSpPr>
          <p:nvPr>
            <p:ph type="title"/>
          </p:nvPr>
        </p:nvSpPr>
        <p:spPr/>
        <p:txBody>
          <a:bodyPr/>
          <a:lstStyle/>
          <a:p>
            <a:r>
              <a:rPr lang="en-US" dirty="0"/>
              <a:t>COVASIM Parameters - Health </a:t>
            </a:r>
          </a:p>
        </p:txBody>
      </p:sp>
      <p:sp>
        <p:nvSpPr>
          <p:cNvPr id="3" name="Content Placeholder 2">
            <a:extLst>
              <a:ext uri="{FF2B5EF4-FFF2-40B4-BE49-F238E27FC236}">
                <a16:creationId xmlns:a16="http://schemas.microsoft.com/office/drawing/2014/main" id="{43FA81F6-7C09-7F42-B4AD-FDFE8E852770}"/>
              </a:ext>
            </a:extLst>
          </p:cNvPr>
          <p:cNvSpPr>
            <a:spLocks noGrp="1"/>
          </p:cNvSpPr>
          <p:nvPr>
            <p:ph idx="1"/>
          </p:nvPr>
        </p:nvSpPr>
        <p:spPr/>
        <p:txBody>
          <a:bodyPr>
            <a:normAutofit/>
          </a:bodyPr>
          <a:lstStyle/>
          <a:p>
            <a:pPr marL="0" indent="0">
              <a:buNone/>
            </a:pPr>
            <a:r>
              <a:rPr lang="en-CA" sz="1600" dirty="0"/>
              <a:t># Population parameters</a:t>
            </a:r>
          </a:p>
          <a:p>
            <a:pPr marL="0" indent="0">
              <a:buNone/>
            </a:pPr>
            <a:r>
              <a:rPr lang="en-CA" sz="1600" dirty="0"/>
              <a:t>pars['</a:t>
            </a:r>
            <a:r>
              <a:rPr lang="en-CA" sz="1600" dirty="0" err="1"/>
              <a:t>pop_size</a:t>
            </a:r>
            <a:r>
              <a:rPr lang="en-CA" sz="1600" dirty="0"/>
              <a:t>'] = 20e3 # Number of agents, i.e., people susceptible to SARS-CoV-2</a:t>
            </a:r>
          </a:p>
          <a:p>
            <a:pPr marL="0" indent="0">
              <a:buNone/>
            </a:pPr>
            <a:r>
              <a:rPr lang="en-CA" sz="1600" dirty="0"/>
              <a:t>pars['</a:t>
            </a:r>
            <a:r>
              <a:rPr lang="en-CA" sz="1600" dirty="0" err="1"/>
              <a:t>pop_infected</a:t>
            </a:r>
            <a:r>
              <a:rPr lang="en-CA" sz="1600" dirty="0"/>
              <a:t>'] = 10 # Number of initial infections</a:t>
            </a:r>
          </a:p>
          <a:p>
            <a:pPr marL="0" indent="0">
              <a:buNone/>
            </a:pPr>
            <a:r>
              <a:rPr lang="en-CA" sz="1600" dirty="0"/>
              <a:t>pars['</a:t>
            </a:r>
            <a:r>
              <a:rPr lang="en-CA" sz="1600" dirty="0" err="1"/>
              <a:t>pop_type</a:t>
            </a:r>
            <a:r>
              <a:rPr lang="en-CA" sz="1600" dirty="0"/>
              <a:t>'] = 'random' # What type of population data to use -- random (fastest), </a:t>
            </a:r>
            <a:r>
              <a:rPr lang="en-CA" sz="1600" dirty="0" err="1"/>
              <a:t>synthpops</a:t>
            </a:r>
            <a:r>
              <a:rPr lang="en-CA" sz="1600" dirty="0"/>
              <a:t> (best), hybrid (compromise), or clustered (not recommended)</a:t>
            </a:r>
            <a:br>
              <a:rPr lang="en-CA" sz="1600" dirty="0"/>
            </a:br>
            <a:br>
              <a:rPr lang="en-CA" sz="1600" dirty="0"/>
            </a:br>
            <a:br>
              <a:rPr lang="en-CA" sz="1600" dirty="0"/>
            </a:br>
            <a:r>
              <a:rPr lang="en-CA" sz="1500" dirty="0"/>
              <a:t># Efficacy of protection measures</a:t>
            </a:r>
          </a:p>
          <a:p>
            <a:pPr marL="0" indent="0">
              <a:buNone/>
            </a:pPr>
            <a:r>
              <a:rPr lang="en-CA" sz="1500" dirty="0"/>
              <a:t>pars['</a:t>
            </a:r>
            <a:r>
              <a:rPr lang="en-CA" sz="1500" dirty="0" err="1"/>
              <a:t>asymp_factor</a:t>
            </a:r>
            <a:r>
              <a:rPr lang="en-CA" sz="1500" dirty="0"/>
              <a:t>'] = 1.0 # Multiply beta by this factor for asymptomatic cases; no statistically significant difference in transmissibility </a:t>
            </a:r>
          </a:p>
          <a:p>
            <a:pPr marL="0" indent="0">
              <a:buNone/>
            </a:pPr>
            <a:r>
              <a:rPr lang="en-CA" sz="1500" dirty="0"/>
              <a:t>pars['</a:t>
            </a:r>
            <a:r>
              <a:rPr lang="en-CA" sz="1500" dirty="0" err="1"/>
              <a:t>quar_period</a:t>
            </a:r>
            <a:r>
              <a:rPr lang="en-CA" sz="1500" dirty="0"/>
              <a:t>'] = 14 # Number of days to quarantine for; assumption based on standard policies</a:t>
            </a:r>
            <a:br>
              <a:rPr lang="en-CA" sz="1500" dirty="0"/>
            </a:br>
            <a:endParaRPr lang="en-CA" sz="1500" dirty="0"/>
          </a:p>
        </p:txBody>
      </p:sp>
    </p:spTree>
    <p:extLst>
      <p:ext uri="{BB962C8B-B14F-4D97-AF65-F5344CB8AC3E}">
        <p14:creationId xmlns:p14="http://schemas.microsoft.com/office/powerpoint/2010/main" val="3101692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3F9D-CCCB-CC4C-917A-F32FADB66A07}"/>
              </a:ext>
            </a:extLst>
          </p:cNvPr>
          <p:cNvSpPr>
            <a:spLocks noGrp="1"/>
          </p:cNvSpPr>
          <p:nvPr>
            <p:ph type="title"/>
          </p:nvPr>
        </p:nvSpPr>
        <p:spPr/>
        <p:txBody>
          <a:bodyPr/>
          <a:lstStyle/>
          <a:p>
            <a:r>
              <a:rPr lang="en-US" dirty="0"/>
              <a:t>COVASIM Parameters - Health </a:t>
            </a:r>
          </a:p>
        </p:txBody>
      </p:sp>
      <p:sp>
        <p:nvSpPr>
          <p:cNvPr id="3" name="Content Placeholder 2">
            <a:extLst>
              <a:ext uri="{FF2B5EF4-FFF2-40B4-BE49-F238E27FC236}">
                <a16:creationId xmlns:a16="http://schemas.microsoft.com/office/drawing/2014/main" id="{A1861003-6A4C-A747-9065-5A785F698A19}"/>
              </a:ext>
            </a:extLst>
          </p:cNvPr>
          <p:cNvSpPr>
            <a:spLocks noGrp="1"/>
          </p:cNvSpPr>
          <p:nvPr>
            <p:ph idx="1"/>
          </p:nvPr>
        </p:nvSpPr>
        <p:spPr/>
        <p:txBody>
          <a:bodyPr>
            <a:noAutofit/>
          </a:bodyPr>
          <a:lstStyle/>
          <a:p>
            <a:r>
              <a:rPr lang="en-CA" sz="1200" dirty="0"/>
              <a:t># Duration parameters: time for disease progression</a:t>
            </a:r>
          </a:p>
          <a:p>
            <a:pPr marL="0" indent="0">
              <a:buNone/>
            </a:pPr>
            <a:r>
              <a:rPr lang="en-CA" sz="1200" dirty="0"/>
              <a:t>pars['dur'] = {}</a:t>
            </a:r>
          </a:p>
          <a:p>
            <a:pPr marL="0" indent="0">
              <a:buNone/>
            </a:pPr>
            <a:r>
              <a:rPr lang="en-CA" sz="1200" dirty="0"/>
              <a:t>Duration from exposed to infectious</a:t>
            </a:r>
          </a:p>
          <a:p>
            <a:pPr marL="0" indent="0">
              <a:buNone/>
            </a:pPr>
            <a:r>
              <a:rPr lang="en-CA" sz="1200" dirty="0"/>
              <a:t>Duration from infectious to symptomatic</a:t>
            </a:r>
          </a:p>
          <a:p>
            <a:pPr marL="0" indent="0">
              <a:buNone/>
            </a:pPr>
            <a:r>
              <a:rPr lang="en-CA" sz="1200" dirty="0"/>
              <a:t>Duration from symptomatic to severe symptoms</a:t>
            </a:r>
          </a:p>
          <a:p>
            <a:pPr marL="0" indent="0">
              <a:buNone/>
            </a:pPr>
            <a:r>
              <a:rPr lang="en-CA" sz="1200" dirty="0"/>
              <a:t>Duration from severe symptoms to requiring ICU</a:t>
            </a:r>
            <a:br>
              <a:rPr lang="en-CA" sz="1200" dirty="0"/>
            </a:br>
            <a:br>
              <a:rPr lang="en-CA" sz="1200" dirty="0"/>
            </a:br>
            <a:br>
              <a:rPr lang="en-CA" sz="1200" dirty="0"/>
            </a:br>
            <a:r>
              <a:rPr lang="en-CA" sz="1200" dirty="0"/>
              <a:t># Health system parameters</a:t>
            </a:r>
          </a:p>
          <a:p>
            <a:pPr marL="0" indent="0">
              <a:buNone/>
            </a:pPr>
            <a:r>
              <a:rPr lang="en-CA" sz="1200" dirty="0"/>
              <a:t>The number of hospital (adult acute care) beds available for severely ill patients (default is no constraint)</a:t>
            </a:r>
          </a:p>
          <a:p>
            <a:pPr marL="0" indent="0">
              <a:buNone/>
            </a:pPr>
            <a:r>
              <a:rPr lang="en-CA" sz="1200" dirty="0"/>
              <a:t>The number of ICU beds available for critically ill patients (default is no constraint)</a:t>
            </a:r>
          </a:p>
          <a:p>
            <a:pPr marL="0" indent="0">
              <a:buNone/>
            </a:pPr>
            <a:r>
              <a:rPr lang="en-CA" sz="1200" dirty="0"/>
              <a:t>Multiplier for how much more likely severely ill people are to become critical if no hospital beds are available</a:t>
            </a:r>
          </a:p>
          <a:p>
            <a:pPr marL="0" indent="0">
              <a:buNone/>
            </a:pPr>
            <a:r>
              <a:rPr lang="en-CA" sz="1200" dirty="0"/>
              <a:t>Multiplier for how much more likely critically ill people are to die if no ICU beds are available</a:t>
            </a:r>
          </a:p>
          <a:p>
            <a:pPr marL="0" indent="0">
              <a:buNone/>
            </a:pPr>
            <a:br>
              <a:rPr lang="en-CA" sz="1200" dirty="0"/>
            </a:br>
            <a:br>
              <a:rPr lang="en-CA" sz="1200" dirty="0"/>
            </a:br>
            <a:endParaRPr lang="en-US" sz="1200" dirty="0"/>
          </a:p>
        </p:txBody>
      </p:sp>
    </p:spTree>
    <p:extLst>
      <p:ext uri="{BB962C8B-B14F-4D97-AF65-F5344CB8AC3E}">
        <p14:creationId xmlns:p14="http://schemas.microsoft.com/office/powerpoint/2010/main" val="206230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Program Elements</a:t>
            </a:r>
          </a:p>
        </p:txBody>
      </p:sp>
      <p:sp>
        <p:nvSpPr>
          <p:cNvPr id="3" name="Content Placeholder 2"/>
          <p:cNvSpPr>
            <a:spLocks noGrp="1"/>
          </p:cNvSpPr>
          <p:nvPr>
            <p:ph idx="1"/>
          </p:nvPr>
        </p:nvSpPr>
        <p:spPr/>
        <p:txBody>
          <a:bodyPr>
            <a:normAutofit lnSpcReduction="10000"/>
          </a:bodyPr>
          <a:lstStyle/>
          <a:p>
            <a:r>
              <a:rPr lang="en-CA" dirty="0" err="1"/>
              <a:t>Covasim</a:t>
            </a:r>
            <a:r>
              <a:rPr lang="en-CA" dirty="0"/>
              <a:t> is a pre-populated with demographic data on population age structures and household sizes by country, and uses these data to generate population contact networks for the setting </a:t>
            </a:r>
            <a:br>
              <a:rPr lang="en-CA" dirty="0"/>
            </a:br>
            <a:endParaRPr lang="en-CA" dirty="0"/>
          </a:p>
          <a:p>
            <a:r>
              <a:rPr lang="en-CA" dirty="0" err="1"/>
              <a:t>Covasim</a:t>
            </a:r>
            <a:r>
              <a:rPr lang="en-CA" dirty="0"/>
              <a:t> accounts for testing strategies via parameters that determine the probabilities with witch people with different symptoms receive a test each day</a:t>
            </a:r>
          </a:p>
          <a:p>
            <a:endParaRPr lang="en-CA" dirty="0"/>
          </a:p>
          <a:p>
            <a:r>
              <a:rPr lang="en-CA" dirty="0"/>
              <a:t>Examples of these strategies can include; wearing masks to prevent the spread, isolation or quarantine of a specific population or the closure of the workforce / schools</a:t>
            </a:r>
          </a:p>
          <a:p>
            <a:endParaRPr lang="en-CA" dirty="0"/>
          </a:p>
          <a:p>
            <a:endParaRPr lang="en-CA" dirty="0"/>
          </a:p>
        </p:txBody>
      </p:sp>
    </p:spTree>
    <p:extLst>
      <p:ext uri="{BB962C8B-B14F-4D97-AF65-F5344CB8AC3E}">
        <p14:creationId xmlns:p14="http://schemas.microsoft.com/office/powerpoint/2010/main" val="404161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Known(s) / Assumptions</a:t>
            </a:r>
          </a:p>
        </p:txBody>
      </p:sp>
      <p:sp>
        <p:nvSpPr>
          <p:cNvPr id="3" name="Content Placeholder 2"/>
          <p:cNvSpPr>
            <a:spLocks noGrp="1"/>
          </p:cNvSpPr>
          <p:nvPr>
            <p:ph idx="1"/>
          </p:nvPr>
        </p:nvSpPr>
        <p:spPr/>
        <p:txBody>
          <a:bodyPr>
            <a:normAutofit fontScale="85000" lnSpcReduction="20000"/>
          </a:bodyPr>
          <a:lstStyle/>
          <a:p>
            <a:r>
              <a:rPr lang="en-CA" dirty="0"/>
              <a:t>We assume that transmission within schools is proportional to school years going back, witch allows parents to go back to work. We thus assume that the return of workplace is proportional to schools </a:t>
            </a:r>
          </a:p>
          <a:p>
            <a:endParaRPr lang="en-CA" dirty="0"/>
          </a:p>
          <a:p>
            <a:r>
              <a:rPr lang="en-CA" dirty="0"/>
              <a:t>We assume that 30% of the workforce will remain working from home for the foreseeable future. </a:t>
            </a:r>
            <a:br>
              <a:rPr lang="en-CA" dirty="0"/>
            </a:br>
            <a:endParaRPr lang="en-CA" dirty="0"/>
          </a:p>
          <a:p>
            <a:r>
              <a:rPr lang="en-CA" dirty="0"/>
              <a:t>Kids infectiousness is the same as adults *</a:t>
            </a:r>
            <a:r>
              <a:rPr lang="en-CA" dirty="0">
                <a:solidFill>
                  <a:srgbClr val="FF0000"/>
                </a:solidFill>
              </a:rPr>
              <a:t>Currently working on modifying this</a:t>
            </a:r>
            <a:br>
              <a:rPr lang="en-CA" dirty="0"/>
            </a:br>
            <a:endParaRPr lang="en-CA" dirty="0"/>
          </a:p>
          <a:p>
            <a:r>
              <a:rPr lang="en-CA" dirty="0"/>
              <a:t>High Compliance to masks in community setting and in schools </a:t>
            </a:r>
            <a:br>
              <a:rPr lang="en-CA" dirty="0"/>
            </a:br>
            <a:endParaRPr lang="en-CA" dirty="0"/>
          </a:p>
          <a:p>
            <a:r>
              <a:rPr lang="en-CA" dirty="0"/>
              <a:t>Community contacts reduce to 68% of normal during </a:t>
            </a:r>
            <a:r>
              <a:rPr lang="en-CA" dirty="0" err="1"/>
              <a:t>termtime</a:t>
            </a:r>
            <a:r>
              <a:rPr lang="en-CA" dirty="0"/>
              <a:t> and 58% during the holidays </a:t>
            </a:r>
            <a:br>
              <a:rPr lang="en-CA" dirty="0"/>
            </a:br>
            <a:endParaRPr lang="en-CA" dirty="0"/>
          </a:p>
          <a:p>
            <a:endParaRPr lang="en-CA" dirty="0"/>
          </a:p>
          <a:p>
            <a:endParaRPr lang="en-CA" dirty="0"/>
          </a:p>
        </p:txBody>
      </p:sp>
    </p:spTree>
    <p:extLst>
      <p:ext uri="{BB962C8B-B14F-4D97-AF65-F5344CB8AC3E}">
        <p14:creationId xmlns:p14="http://schemas.microsoft.com/office/powerpoint/2010/main" val="2574165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The Data Was Aggregated	</a:t>
            </a:r>
          </a:p>
        </p:txBody>
      </p:sp>
      <p:sp>
        <p:nvSpPr>
          <p:cNvPr id="3" name="Content Placeholder 2"/>
          <p:cNvSpPr>
            <a:spLocks noGrp="1"/>
          </p:cNvSpPr>
          <p:nvPr>
            <p:ph idx="1"/>
          </p:nvPr>
        </p:nvSpPr>
        <p:spPr/>
        <p:txBody>
          <a:bodyPr/>
          <a:lstStyle/>
          <a:p>
            <a:r>
              <a:rPr lang="en-CA" dirty="0"/>
              <a:t>The COVASIM model uses a .XLXS file that takes in the number of infected vs recovered individuals from the beginning of 2019 (02/22/2019) to current date. </a:t>
            </a:r>
            <a:r>
              <a:rPr lang="en-CA" sz="1400" dirty="0"/>
              <a:t>This data was sourced from humandata.org</a:t>
            </a:r>
            <a:br>
              <a:rPr lang="en-CA" sz="1000" dirty="0"/>
            </a:br>
            <a:endParaRPr lang="en-CA" sz="1000" dirty="0"/>
          </a:p>
          <a:p>
            <a:r>
              <a:rPr lang="en-CA" dirty="0"/>
              <a:t>From A Simulation was based upon the following parameters</a:t>
            </a:r>
          </a:p>
          <a:p>
            <a:pPr lvl="1"/>
            <a:r>
              <a:rPr lang="en-CA" dirty="0"/>
              <a:t>Begin with an infected population of 1,500</a:t>
            </a:r>
            <a:br>
              <a:rPr lang="en-CA" dirty="0"/>
            </a:br>
            <a:r>
              <a:rPr lang="en-CA" dirty="0"/>
              <a:t> </a:t>
            </a:r>
          </a:p>
          <a:p>
            <a:pPr lvl="1"/>
            <a:r>
              <a:rPr lang="en-CA" dirty="0"/>
              <a:t>2020-03-05 </a:t>
            </a:r>
            <a:r>
              <a:rPr lang="en-CA" sz="1400" dirty="0"/>
              <a:t>#Testing Begins in Canada and increases every thirty days </a:t>
            </a:r>
          </a:p>
          <a:p>
            <a:pPr lvl="1"/>
            <a:r>
              <a:rPr lang="en-CA" dirty="0"/>
              <a:t>2020-09-05 </a:t>
            </a:r>
            <a:r>
              <a:rPr lang="en-CA" sz="1400" dirty="0"/>
              <a:t>#Schools begin to reopen on a part time basis, ending in Dec, and reopening in Jan.  </a:t>
            </a:r>
          </a:p>
          <a:p>
            <a:pPr marL="457200" lvl="1" indent="0">
              <a:buNone/>
            </a:pPr>
            <a:endParaRPr lang="en-CA" sz="1400" dirty="0"/>
          </a:p>
        </p:txBody>
      </p:sp>
    </p:spTree>
    <p:extLst>
      <p:ext uri="{BB962C8B-B14F-4D97-AF65-F5344CB8AC3E}">
        <p14:creationId xmlns:p14="http://schemas.microsoft.com/office/powerpoint/2010/main" val="2677864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385</TotalTime>
  <Words>1044</Words>
  <Application>Microsoft Macintosh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Overview of Visual Studio Code &amp; COVASIM Analysis</vt:lpstr>
      <vt:lpstr>Visual Studio Code</vt:lpstr>
      <vt:lpstr>Installing COVASIM</vt:lpstr>
      <vt:lpstr>Getting Started &amp; Python Commands  </vt:lpstr>
      <vt:lpstr>COVASIM Parameters - Health </vt:lpstr>
      <vt:lpstr>COVASIM Parameters - Health </vt:lpstr>
      <vt:lpstr>Program Elements</vt:lpstr>
      <vt:lpstr>Known(s) / Assumptions</vt:lpstr>
      <vt:lpstr>How The Data Was Aggregated </vt:lpstr>
      <vt:lpstr>Results</vt:lpstr>
      <vt:lpstr>R(t) Graph: Calculated x COVASIM </vt:lpstr>
      <vt:lpstr>Steps Moving Forward</vt:lpstr>
      <vt:lpstr>Steps Moving Forward Pt.2 </vt:lpstr>
    </vt:vector>
  </TitlesOfParts>
  <Company>Health Canada - Santé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COVASIM Analysis</dc:title>
  <dc:creator>Imran Gabrani-Juma</dc:creator>
  <cp:lastModifiedBy>Imran Juma</cp:lastModifiedBy>
  <cp:revision>17</cp:revision>
  <dcterms:created xsi:type="dcterms:W3CDTF">2020-10-07T19:58:41Z</dcterms:created>
  <dcterms:modified xsi:type="dcterms:W3CDTF">2020-10-14T16:49:23Z</dcterms:modified>
</cp:coreProperties>
</file>